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27"/>
  </p:notesMasterIdLst>
  <p:sldIdLst>
    <p:sldId id="256" r:id="rId3"/>
    <p:sldId id="257" r:id="rId4"/>
    <p:sldId id="258" r:id="rId5"/>
    <p:sldId id="259" r:id="rId6"/>
    <p:sldId id="286" r:id="rId7"/>
    <p:sldId id="266" r:id="rId8"/>
    <p:sldId id="262" r:id="rId9"/>
    <p:sldId id="273" r:id="rId10"/>
    <p:sldId id="263" r:id="rId11"/>
    <p:sldId id="264" r:id="rId12"/>
    <p:sldId id="269" r:id="rId13"/>
    <p:sldId id="275" r:id="rId14"/>
    <p:sldId id="289" r:id="rId15"/>
    <p:sldId id="287" r:id="rId16"/>
    <p:sldId id="267" r:id="rId17"/>
    <p:sldId id="270" r:id="rId18"/>
    <p:sldId id="276" r:id="rId19"/>
    <p:sldId id="272" r:id="rId20"/>
    <p:sldId id="288" r:id="rId21"/>
    <p:sldId id="290" r:id="rId22"/>
    <p:sldId id="280" r:id="rId23"/>
    <p:sldId id="265" r:id="rId24"/>
    <p:sldId id="279" r:id="rId25"/>
    <p:sldId id="274" r:id="rId26"/>
  </p:sldIdLst>
  <p:sldSz cx="9144000" cy="5143500" type="screen16x9"/>
  <p:notesSz cx="6858000" cy="9144000"/>
  <p:embeddedFontLst>
    <p:embeddedFont>
      <p:font typeface="Calibri" panose="020F0502020204030204" pitchFamily="34" charset="0"/>
      <p:regular r:id="rId28"/>
      <p:bold r:id="rId29"/>
      <p:italic r:id="rId30"/>
      <p:boldItalic r:id="rId31"/>
    </p:embeddedFont>
    <p:embeddedFont>
      <p:font typeface="Poppins" panose="00000500000000000000" pitchFamily="2" charset="0"/>
      <p:regular r:id="rId32"/>
      <p:bold r:id="rId33"/>
      <p:italic r:id="rId34"/>
      <p:boldItalic r:id="rId35"/>
    </p:embeddedFont>
    <p:embeddedFont>
      <p:font typeface="Poppins ExtraBold" panose="00000900000000000000" pitchFamily="2" charset="0"/>
      <p:bold r:id="rId36"/>
      <p:boldItalic r:id="rId37"/>
    </p:embeddedFont>
    <p:embeddedFont>
      <p:font typeface="Poppins Light" panose="00000400000000000000" pitchFamily="2" charset="0"/>
      <p:regular r:id="rId38"/>
      <p:bold r:id="rId39"/>
      <p:italic r:id="rId40"/>
      <p:boldItalic r:id="rId41"/>
    </p:embeddedFont>
    <p:embeddedFont>
      <p:font typeface="Poppins SemiBold" panose="00000700000000000000" pitchFamily="2" charset="0"/>
      <p:regular r:id="rId42"/>
      <p:bold r:id="rId43"/>
      <p:italic r:id="rId44"/>
      <p:boldItalic r:id="rId45"/>
    </p:embeddedFont>
    <p:embeddedFont>
      <p:font typeface="Proxima Nova" panose="020B0604020202020204" charset="0"/>
      <p:regular r:id="rId46"/>
      <p:bold r:id="rId47"/>
      <p:italic r:id="rId48"/>
      <p:boldItalic r:id="rId49"/>
    </p:embeddedFont>
    <p:embeddedFont>
      <p:font typeface="Proxima Nova Semibold" panose="020B0604020202020204" charset="0"/>
      <p:regular r:id="rId50"/>
      <p:bold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2E79EE-2BA5-4F54-8945-7B3C911A93CD}">
  <a:tblStyle styleId="{142E79EE-2BA5-4F54-8945-7B3C911A93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6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2.fntdata"/><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2.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font" Target="fonts/font14.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s>
</file>

<file path=ppt/media/image1.png>
</file>

<file path=ppt/media/image10.jpeg>
</file>

<file path=ppt/media/image11.png>
</file>

<file path=ppt/media/image12.png>
</file>

<file path=ppt/media/image13.gif>
</file>

<file path=ppt/media/image2.gif>
</file>

<file path=ppt/media/image3.png>
</file>

<file path=ppt/media/image4.pn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3"/>
        <p:cNvGrpSpPr/>
        <p:nvPr/>
      </p:nvGrpSpPr>
      <p:grpSpPr>
        <a:xfrm>
          <a:off x="0" y="0"/>
          <a:ext cx="0" cy="0"/>
          <a:chOff x="0" y="0"/>
          <a:chExt cx="0" cy="0"/>
        </a:xfrm>
      </p:grpSpPr>
      <p:sp>
        <p:nvSpPr>
          <p:cNvPr id="8314" name="Google Shape;8314;ga2365f23b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5" name="Google Shape;8315;ga2365f23b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9"/>
        <p:cNvGrpSpPr/>
        <p:nvPr/>
      </p:nvGrpSpPr>
      <p:grpSpPr>
        <a:xfrm>
          <a:off x="0" y="0"/>
          <a:ext cx="0" cy="0"/>
          <a:chOff x="0" y="0"/>
          <a:chExt cx="0" cy="0"/>
        </a:xfrm>
      </p:grpSpPr>
      <p:sp>
        <p:nvSpPr>
          <p:cNvPr id="9680" name="Google Shape;9680;ga5475f15f3_2_8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1" name="Google Shape;9681;ga5475f15f3_2_8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5"/>
        <p:cNvGrpSpPr/>
        <p:nvPr/>
      </p:nvGrpSpPr>
      <p:grpSpPr>
        <a:xfrm>
          <a:off x="0" y="0"/>
          <a:ext cx="0" cy="0"/>
          <a:chOff x="0" y="0"/>
          <a:chExt cx="0" cy="0"/>
        </a:xfrm>
      </p:grpSpPr>
      <p:sp>
        <p:nvSpPr>
          <p:cNvPr id="13126" name="Google Shape;13126;gbfa63c2aac_0_1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7" name="Google Shape;13127;gbfa63c2aac_0_1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0"/>
        <p:cNvGrpSpPr/>
        <p:nvPr/>
      </p:nvGrpSpPr>
      <p:grpSpPr>
        <a:xfrm>
          <a:off x="0" y="0"/>
          <a:ext cx="0" cy="0"/>
          <a:chOff x="0" y="0"/>
          <a:chExt cx="0" cy="0"/>
        </a:xfrm>
      </p:grpSpPr>
      <p:sp>
        <p:nvSpPr>
          <p:cNvPr id="8811" name="Google Shape;8811;ga5475f15f3_2_6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2" name="Google Shape;8812;ga5475f15f3_2_6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1"/>
        <p:cNvGrpSpPr/>
        <p:nvPr/>
      </p:nvGrpSpPr>
      <p:grpSpPr>
        <a:xfrm>
          <a:off x="0" y="0"/>
          <a:ext cx="0" cy="0"/>
          <a:chOff x="0" y="0"/>
          <a:chExt cx="0" cy="0"/>
        </a:xfrm>
      </p:grpSpPr>
      <p:sp>
        <p:nvSpPr>
          <p:cNvPr id="9742" name="Google Shape;9742;ga5475f15f3_2_8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3" name="Google Shape;9743;ga5475f15f3_2_8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1"/>
        <p:cNvGrpSpPr/>
        <p:nvPr/>
      </p:nvGrpSpPr>
      <p:grpSpPr>
        <a:xfrm>
          <a:off x="0" y="0"/>
          <a:ext cx="0" cy="0"/>
          <a:chOff x="0" y="0"/>
          <a:chExt cx="0" cy="0"/>
        </a:xfrm>
      </p:grpSpPr>
      <p:sp>
        <p:nvSpPr>
          <p:cNvPr id="13922" name="Google Shape;13922;ga5475f15f3_2_120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3" name="Google Shape;13923;ga5475f15f3_2_12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7"/>
        <p:cNvGrpSpPr/>
        <p:nvPr/>
      </p:nvGrpSpPr>
      <p:grpSpPr>
        <a:xfrm>
          <a:off x="0" y="0"/>
          <a:ext cx="0" cy="0"/>
          <a:chOff x="0" y="0"/>
          <a:chExt cx="0" cy="0"/>
        </a:xfrm>
      </p:grpSpPr>
      <p:sp>
        <p:nvSpPr>
          <p:cNvPr id="11368" name="Google Shape;11368;ga5475f15f3_2_10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9" name="Google Shape;11369;ga5475f15f3_2_10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6"/>
        <p:cNvGrpSpPr/>
        <p:nvPr/>
      </p:nvGrpSpPr>
      <p:grpSpPr>
        <a:xfrm>
          <a:off x="0" y="0"/>
          <a:ext cx="0" cy="0"/>
          <a:chOff x="0" y="0"/>
          <a:chExt cx="0" cy="0"/>
        </a:xfrm>
      </p:grpSpPr>
      <p:sp>
        <p:nvSpPr>
          <p:cNvPr id="14157" name="Google Shape;14157;ga5475f15f3_2_12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58" name="Google Shape;14158;ga5475f15f3_2_12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0"/>
        <p:cNvGrpSpPr/>
        <p:nvPr/>
      </p:nvGrpSpPr>
      <p:grpSpPr>
        <a:xfrm>
          <a:off x="0" y="0"/>
          <a:ext cx="0" cy="0"/>
          <a:chOff x="0" y="0"/>
          <a:chExt cx="0" cy="0"/>
        </a:xfrm>
      </p:grpSpPr>
      <p:sp>
        <p:nvSpPr>
          <p:cNvPr id="8761" name="Google Shape;8761;ga5475f15f3_2_5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2" name="Google Shape;8762;ga5475f15f3_2_5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0"/>
        <p:cNvGrpSpPr/>
        <p:nvPr/>
      </p:nvGrpSpPr>
      <p:grpSpPr>
        <a:xfrm>
          <a:off x="0" y="0"/>
          <a:ext cx="0" cy="0"/>
          <a:chOff x="0" y="0"/>
          <a:chExt cx="0" cy="0"/>
        </a:xfrm>
      </p:grpSpPr>
      <p:sp>
        <p:nvSpPr>
          <p:cNvPr id="14081" name="Google Shape;14081;ga5475f15f3_2_12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2" name="Google Shape;14082;ga5475f15f3_2_12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6"/>
        <p:cNvGrpSpPr/>
        <p:nvPr/>
      </p:nvGrpSpPr>
      <p:grpSpPr>
        <a:xfrm>
          <a:off x="0" y="0"/>
          <a:ext cx="0" cy="0"/>
          <a:chOff x="0" y="0"/>
          <a:chExt cx="0" cy="0"/>
        </a:xfrm>
      </p:grpSpPr>
      <p:sp>
        <p:nvSpPr>
          <p:cNvPr id="7637" name="Google Shape;7637;ga5475f15f3_2_39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8" name="Google Shape;7638;ga5475f15f3_2_3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6"/>
        <p:cNvGrpSpPr/>
        <p:nvPr/>
      </p:nvGrpSpPr>
      <p:grpSpPr>
        <a:xfrm>
          <a:off x="0" y="0"/>
          <a:ext cx="0" cy="0"/>
          <a:chOff x="0" y="0"/>
          <a:chExt cx="0" cy="0"/>
        </a:xfrm>
      </p:grpSpPr>
      <p:sp>
        <p:nvSpPr>
          <p:cNvPr id="13067" name="Google Shape;13067;ga5475f15f3_2_12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8" name="Google Shape;13068;ga5475f15f3_2_12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a5475f15f3_2_3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a5475f15f3_2_3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2"/>
        <p:cNvGrpSpPr/>
        <p:nvPr/>
      </p:nvGrpSpPr>
      <p:grpSpPr>
        <a:xfrm>
          <a:off x="0" y="0"/>
          <a:ext cx="0" cy="0"/>
          <a:chOff x="0" y="0"/>
          <a:chExt cx="0" cy="0"/>
        </a:xfrm>
      </p:grpSpPr>
      <p:sp>
        <p:nvSpPr>
          <p:cNvPr id="15523" name="Google Shape;15523;ge67caa59e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4" name="Google Shape;15524;ge67caa59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86755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8"/>
        <p:cNvGrpSpPr/>
        <p:nvPr/>
      </p:nvGrpSpPr>
      <p:grpSpPr>
        <a:xfrm>
          <a:off x="0" y="0"/>
          <a:ext cx="0" cy="0"/>
          <a:chOff x="0" y="0"/>
          <a:chExt cx="0" cy="0"/>
        </a:xfrm>
      </p:grpSpPr>
      <p:sp>
        <p:nvSpPr>
          <p:cNvPr id="12139" name="Google Shape;12139;ga5475f15f3_2_1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0" name="Google Shape;12140;ga5475f15f3_2_1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9">
    <p:spTree>
      <p:nvGrpSpPr>
        <p:cNvPr id="1" name="Shape 4395"/>
        <p:cNvGrpSpPr/>
        <p:nvPr/>
      </p:nvGrpSpPr>
      <p:grpSpPr>
        <a:xfrm>
          <a:off x="0" y="0"/>
          <a:ext cx="0" cy="0"/>
          <a:chOff x="0" y="0"/>
          <a:chExt cx="0" cy="0"/>
        </a:xfrm>
      </p:grpSpPr>
      <p:sp>
        <p:nvSpPr>
          <p:cNvPr id="4396" name="Google Shape;4396;p16"/>
          <p:cNvSpPr txBox="1">
            <a:spLocks noGrp="1"/>
          </p:cNvSpPr>
          <p:nvPr>
            <p:ph type="body" idx="1"/>
          </p:nvPr>
        </p:nvSpPr>
        <p:spPr>
          <a:xfrm>
            <a:off x="5560800" y="3189071"/>
            <a:ext cx="2860800" cy="1235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4397" name="Google Shape;4397;p16"/>
          <p:cNvSpPr txBox="1">
            <a:spLocks noGrp="1"/>
          </p:cNvSpPr>
          <p:nvPr>
            <p:ph type="title"/>
          </p:nvPr>
        </p:nvSpPr>
        <p:spPr>
          <a:xfrm>
            <a:off x="5560825" y="2579179"/>
            <a:ext cx="2860800" cy="637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rtl="0">
              <a:spcBef>
                <a:spcPts val="0"/>
              </a:spcBef>
              <a:spcAft>
                <a:spcPts val="0"/>
              </a:spcAft>
              <a:buSzPts val="1800"/>
              <a:buFont typeface="Poppins SemiBold"/>
              <a:buNone/>
              <a:defRPr b="0">
                <a:latin typeface="Poppins SemiBold"/>
                <a:ea typeface="Poppins SemiBold"/>
                <a:cs typeface="Poppins SemiBold"/>
                <a:sym typeface="Poppins SemiBold"/>
              </a:defRPr>
            </a:lvl2pPr>
            <a:lvl3pPr lvl="2" rtl="0">
              <a:spcBef>
                <a:spcPts val="0"/>
              </a:spcBef>
              <a:spcAft>
                <a:spcPts val="0"/>
              </a:spcAft>
              <a:buSzPts val="1800"/>
              <a:buFont typeface="Poppins SemiBold"/>
              <a:buNone/>
              <a:defRPr b="0">
                <a:latin typeface="Poppins SemiBold"/>
                <a:ea typeface="Poppins SemiBold"/>
                <a:cs typeface="Poppins SemiBold"/>
                <a:sym typeface="Poppins SemiBold"/>
              </a:defRPr>
            </a:lvl3pPr>
            <a:lvl4pPr lvl="3" rtl="0">
              <a:spcBef>
                <a:spcPts val="0"/>
              </a:spcBef>
              <a:spcAft>
                <a:spcPts val="0"/>
              </a:spcAft>
              <a:buSzPts val="1800"/>
              <a:buFont typeface="Poppins SemiBold"/>
              <a:buNone/>
              <a:defRPr b="0">
                <a:latin typeface="Poppins SemiBold"/>
                <a:ea typeface="Poppins SemiBold"/>
                <a:cs typeface="Poppins SemiBold"/>
                <a:sym typeface="Poppins SemiBold"/>
              </a:defRPr>
            </a:lvl4pPr>
            <a:lvl5pPr lvl="4" rtl="0">
              <a:spcBef>
                <a:spcPts val="0"/>
              </a:spcBef>
              <a:spcAft>
                <a:spcPts val="0"/>
              </a:spcAft>
              <a:buSzPts val="1800"/>
              <a:buFont typeface="Poppins SemiBold"/>
              <a:buNone/>
              <a:defRPr b="0">
                <a:latin typeface="Poppins SemiBold"/>
                <a:ea typeface="Poppins SemiBold"/>
                <a:cs typeface="Poppins SemiBold"/>
                <a:sym typeface="Poppins SemiBold"/>
              </a:defRPr>
            </a:lvl5pPr>
            <a:lvl6pPr lvl="5" rtl="0">
              <a:spcBef>
                <a:spcPts val="0"/>
              </a:spcBef>
              <a:spcAft>
                <a:spcPts val="0"/>
              </a:spcAft>
              <a:buSzPts val="1800"/>
              <a:buFont typeface="Poppins SemiBold"/>
              <a:buNone/>
              <a:defRPr b="0">
                <a:latin typeface="Poppins SemiBold"/>
                <a:ea typeface="Poppins SemiBold"/>
                <a:cs typeface="Poppins SemiBold"/>
                <a:sym typeface="Poppins SemiBold"/>
              </a:defRPr>
            </a:lvl6pPr>
            <a:lvl7pPr lvl="6" rtl="0">
              <a:spcBef>
                <a:spcPts val="0"/>
              </a:spcBef>
              <a:spcAft>
                <a:spcPts val="0"/>
              </a:spcAft>
              <a:buSzPts val="1800"/>
              <a:buFont typeface="Poppins SemiBold"/>
              <a:buNone/>
              <a:defRPr b="0">
                <a:latin typeface="Poppins SemiBold"/>
                <a:ea typeface="Poppins SemiBold"/>
                <a:cs typeface="Poppins SemiBold"/>
                <a:sym typeface="Poppins SemiBold"/>
              </a:defRPr>
            </a:lvl7pPr>
            <a:lvl8pPr lvl="7" rtl="0">
              <a:spcBef>
                <a:spcPts val="0"/>
              </a:spcBef>
              <a:spcAft>
                <a:spcPts val="0"/>
              </a:spcAft>
              <a:buSzPts val="1800"/>
              <a:buFont typeface="Poppins SemiBold"/>
              <a:buNone/>
              <a:defRPr b="0">
                <a:latin typeface="Poppins SemiBold"/>
                <a:ea typeface="Poppins SemiBold"/>
                <a:cs typeface="Poppins SemiBold"/>
                <a:sym typeface="Poppins SemiBold"/>
              </a:defRPr>
            </a:lvl8pPr>
            <a:lvl9pPr lvl="8" rtl="0">
              <a:spcBef>
                <a:spcPts val="0"/>
              </a:spcBef>
              <a:spcAft>
                <a:spcPts val="0"/>
              </a:spcAft>
              <a:buSzPts val="1800"/>
              <a:buFont typeface="Poppins SemiBold"/>
              <a:buNone/>
              <a:defRPr b="0">
                <a:latin typeface="Poppins SemiBold"/>
                <a:ea typeface="Poppins SemiBold"/>
                <a:cs typeface="Poppins SemiBold"/>
                <a:sym typeface="Poppins SemiBo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3_1">
    <p:spTree>
      <p:nvGrpSpPr>
        <p:cNvPr id="1" name="Shape 4398"/>
        <p:cNvGrpSpPr/>
        <p:nvPr/>
      </p:nvGrpSpPr>
      <p:grpSpPr>
        <a:xfrm>
          <a:off x="0" y="0"/>
          <a:ext cx="0" cy="0"/>
          <a:chOff x="0" y="0"/>
          <a:chExt cx="0" cy="0"/>
        </a:xfrm>
      </p:grpSpPr>
      <p:sp>
        <p:nvSpPr>
          <p:cNvPr id="4399" name="Google Shape;4399;p17"/>
          <p:cNvSpPr txBox="1">
            <a:spLocks noGrp="1"/>
          </p:cNvSpPr>
          <p:nvPr>
            <p:ph type="title"/>
          </p:nvPr>
        </p:nvSpPr>
        <p:spPr>
          <a:xfrm>
            <a:off x="722375" y="2656075"/>
            <a:ext cx="2860800" cy="47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Poppins SemiBold"/>
              <a:buNone/>
              <a:defRPr b="0">
                <a:solidFill>
                  <a:schemeClr val="accent1"/>
                </a:solidFill>
                <a:latin typeface="Poppins SemiBold"/>
                <a:ea typeface="Poppins SemiBold"/>
                <a:cs typeface="Poppins SemiBold"/>
                <a:sym typeface="Poppins SemiBold"/>
              </a:defRPr>
            </a:lvl1pPr>
            <a:lvl2pPr lvl="1" rtl="0">
              <a:spcBef>
                <a:spcPts val="0"/>
              </a:spcBef>
              <a:spcAft>
                <a:spcPts val="0"/>
              </a:spcAft>
              <a:buSzPts val="1600"/>
              <a:buFont typeface="Poppins SemiBold"/>
              <a:buNone/>
              <a:defRPr sz="1600" b="0">
                <a:latin typeface="Poppins SemiBold"/>
                <a:ea typeface="Poppins SemiBold"/>
                <a:cs typeface="Poppins SemiBold"/>
                <a:sym typeface="Poppins SemiBold"/>
              </a:defRPr>
            </a:lvl2pPr>
            <a:lvl3pPr lvl="2" rtl="0">
              <a:spcBef>
                <a:spcPts val="0"/>
              </a:spcBef>
              <a:spcAft>
                <a:spcPts val="0"/>
              </a:spcAft>
              <a:buSzPts val="1600"/>
              <a:buFont typeface="Poppins SemiBold"/>
              <a:buNone/>
              <a:defRPr sz="1600" b="0">
                <a:latin typeface="Poppins SemiBold"/>
                <a:ea typeface="Poppins SemiBold"/>
                <a:cs typeface="Poppins SemiBold"/>
                <a:sym typeface="Poppins SemiBold"/>
              </a:defRPr>
            </a:lvl3pPr>
            <a:lvl4pPr lvl="3" rtl="0">
              <a:spcBef>
                <a:spcPts val="0"/>
              </a:spcBef>
              <a:spcAft>
                <a:spcPts val="0"/>
              </a:spcAft>
              <a:buSzPts val="1600"/>
              <a:buFont typeface="Poppins SemiBold"/>
              <a:buNone/>
              <a:defRPr sz="1600" b="0">
                <a:latin typeface="Poppins SemiBold"/>
                <a:ea typeface="Poppins SemiBold"/>
                <a:cs typeface="Poppins SemiBold"/>
                <a:sym typeface="Poppins SemiBold"/>
              </a:defRPr>
            </a:lvl4pPr>
            <a:lvl5pPr lvl="4" rtl="0">
              <a:spcBef>
                <a:spcPts val="0"/>
              </a:spcBef>
              <a:spcAft>
                <a:spcPts val="0"/>
              </a:spcAft>
              <a:buSzPts val="1600"/>
              <a:buFont typeface="Poppins SemiBold"/>
              <a:buNone/>
              <a:defRPr sz="1600" b="0">
                <a:latin typeface="Poppins SemiBold"/>
                <a:ea typeface="Poppins SemiBold"/>
                <a:cs typeface="Poppins SemiBold"/>
                <a:sym typeface="Poppins SemiBold"/>
              </a:defRPr>
            </a:lvl5pPr>
            <a:lvl6pPr lvl="5" rtl="0">
              <a:spcBef>
                <a:spcPts val="0"/>
              </a:spcBef>
              <a:spcAft>
                <a:spcPts val="0"/>
              </a:spcAft>
              <a:buSzPts val="1600"/>
              <a:buFont typeface="Poppins SemiBold"/>
              <a:buNone/>
              <a:defRPr sz="1600" b="0">
                <a:latin typeface="Poppins SemiBold"/>
                <a:ea typeface="Poppins SemiBold"/>
                <a:cs typeface="Poppins SemiBold"/>
                <a:sym typeface="Poppins SemiBold"/>
              </a:defRPr>
            </a:lvl6pPr>
            <a:lvl7pPr lvl="6" rtl="0">
              <a:spcBef>
                <a:spcPts val="0"/>
              </a:spcBef>
              <a:spcAft>
                <a:spcPts val="0"/>
              </a:spcAft>
              <a:buSzPts val="1600"/>
              <a:buFont typeface="Poppins SemiBold"/>
              <a:buNone/>
              <a:defRPr sz="1600" b="0">
                <a:latin typeface="Poppins SemiBold"/>
                <a:ea typeface="Poppins SemiBold"/>
                <a:cs typeface="Poppins SemiBold"/>
                <a:sym typeface="Poppins SemiBold"/>
              </a:defRPr>
            </a:lvl7pPr>
            <a:lvl8pPr lvl="7" rtl="0">
              <a:spcBef>
                <a:spcPts val="0"/>
              </a:spcBef>
              <a:spcAft>
                <a:spcPts val="0"/>
              </a:spcAft>
              <a:buSzPts val="1600"/>
              <a:buFont typeface="Poppins SemiBold"/>
              <a:buNone/>
              <a:defRPr sz="1600" b="0">
                <a:latin typeface="Poppins SemiBold"/>
                <a:ea typeface="Poppins SemiBold"/>
                <a:cs typeface="Poppins SemiBold"/>
                <a:sym typeface="Poppins SemiBold"/>
              </a:defRPr>
            </a:lvl8pPr>
            <a:lvl9pPr lvl="8" rtl="0">
              <a:spcBef>
                <a:spcPts val="0"/>
              </a:spcBef>
              <a:spcAft>
                <a:spcPts val="0"/>
              </a:spcAft>
              <a:buSzPts val="1600"/>
              <a:buFont typeface="Poppins SemiBold"/>
              <a:buNone/>
              <a:defRPr sz="1600" b="0">
                <a:latin typeface="Poppins SemiBold"/>
                <a:ea typeface="Poppins SemiBold"/>
                <a:cs typeface="Poppins SemiBold"/>
                <a:sym typeface="Poppins SemiBold"/>
              </a:defRPr>
            </a:lvl9pPr>
          </a:lstStyle>
          <a:p>
            <a:endParaRPr/>
          </a:p>
        </p:txBody>
      </p:sp>
      <p:sp>
        <p:nvSpPr>
          <p:cNvPr id="4400" name="Google Shape;4400;p17"/>
          <p:cNvSpPr txBox="1">
            <a:spLocks noGrp="1"/>
          </p:cNvSpPr>
          <p:nvPr>
            <p:ph type="subTitle" idx="1"/>
          </p:nvPr>
        </p:nvSpPr>
        <p:spPr>
          <a:xfrm>
            <a:off x="733000" y="3370158"/>
            <a:ext cx="2838000" cy="1095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solidFill>
                  <a:schemeClr val="accent1"/>
                </a:solidFill>
              </a:defRPr>
            </a:lvl1pPr>
            <a:lvl2pPr lvl="1" rtl="0">
              <a:spcBef>
                <a:spcPts val="1600"/>
              </a:spcBef>
              <a:spcAft>
                <a:spcPts val="0"/>
              </a:spcAft>
              <a:buSzPts val="1400"/>
              <a:buFont typeface="Poppins Light"/>
              <a:buNone/>
              <a:defRPr>
                <a:latin typeface="Poppins Light"/>
                <a:ea typeface="Poppins Light"/>
                <a:cs typeface="Poppins Light"/>
                <a:sym typeface="Poppins Light"/>
              </a:defRPr>
            </a:lvl2pPr>
            <a:lvl3pPr lvl="2" rtl="0">
              <a:spcBef>
                <a:spcPts val="1600"/>
              </a:spcBef>
              <a:spcAft>
                <a:spcPts val="0"/>
              </a:spcAft>
              <a:buSzPts val="1400"/>
              <a:buFont typeface="Poppins Light"/>
              <a:buNone/>
              <a:defRPr>
                <a:latin typeface="Poppins Light"/>
                <a:ea typeface="Poppins Light"/>
                <a:cs typeface="Poppins Light"/>
                <a:sym typeface="Poppins Light"/>
              </a:defRPr>
            </a:lvl3pPr>
            <a:lvl4pPr lvl="3" rtl="0">
              <a:spcBef>
                <a:spcPts val="1600"/>
              </a:spcBef>
              <a:spcAft>
                <a:spcPts val="0"/>
              </a:spcAft>
              <a:buSzPts val="1400"/>
              <a:buFont typeface="Poppins Light"/>
              <a:buNone/>
              <a:defRPr>
                <a:latin typeface="Poppins Light"/>
                <a:ea typeface="Poppins Light"/>
                <a:cs typeface="Poppins Light"/>
                <a:sym typeface="Poppins Light"/>
              </a:defRPr>
            </a:lvl4pPr>
            <a:lvl5pPr lvl="4" rtl="0">
              <a:spcBef>
                <a:spcPts val="1600"/>
              </a:spcBef>
              <a:spcAft>
                <a:spcPts val="0"/>
              </a:spcAft>
              <a:buSzPts val="1400"/>
              <a:buFont typeface="Poppins Light"/>
              <a:buNone/>
              <a:defRPr>
                <a:latin typeface="Poppins Light"/>
                <a:ea typeface="Poppins Light"/>
                <a:cs typeface="Poppins Light"/>
                <a:sym typeface="Poppins Light"/>
              </a:defRPr>
            </a:lvl5pPr>
            <a:lvl6pPr lvl="5" rtl="0">
              <a:spcBef>
                <a:spcPts val="1600"/>
              </a:spcBef>
              <a:spcAft>
                <a:spcPts val="0"/>
              </a:spcAft>
              <a:buSzPts val="1400"/>
              <a:buFont typeface="Poppins Light"/>
              <a:buNone/>
              <a:defRPr>
                <a:latin typeface="Poppins Light"/>
                <a:ea typeface="Poppins Light"/>
                <a:cs typeface="Poppins Light"/>
                <a:sym typeface="Poppins Light"/>
              </a:defRPr>
            </a:lvl6pPr>
            <a:lvl7pPr lvl="6" rtl="0">
              <a:spcBef>
                <a:spcPts val="1600"/>
              </a:spcBef>
              <a:spcAft>
                <a:spcPts val="0"/>
              </a:spcAft>
              <a:buSzPts val="1400"/>
              <a:buFont typeface="Poppins Light"/>
              <a:buNone/>
              <a:defRPr>
                <a:latin typeface="Poppins Light"/>
                <a:ea typeface="Poppins Light"/>
                <a:cs typeface="Poppins Light"/>
                <a:sym typeface="Poppins Light"/>
              </a:defRPr>
            </a:lvl7pPr>
            <a:lvl8pPr lvl="7" rtl="0">
              <a:spcBef>
                <a:spcPts val="1600"/>
              </a:spcBef>
              <a:spcAft>
                <a:spcPts val="0"/>
              </a:spcAft>
              <a:buSzPts val="1400"/>
              <a:buFont typeface="Poppins Light"/>
              <a:buNone/>
              <a:defRPr>
                <a:latin typeface="Poppins Light"/>
                <a:ea typeface="Poppins Light"/>
                <a:cs typeface="Poppins Light"/>
                <a:sym typeface="Poppins Light"/>
              </a:defRPr>
            </a:lvl8pPr>
            <a:lvl9pPr lvl="8"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4451"/>
        <p:cNvGrpSpPr/>
        <p:nvPr/>
      </p:nvGrpSpPr>
      <p:grpSpPr>
        <a:xfrm>
          <a:off x="0" y="0"/>
          <a:ext cx="0" cy="0"/>
          <a:chOff x="0" y="0"/>
          <a:chExt cx="0" cy="0"/>
        </a:xfrm>
      </p:grpSpPr>
      <p:sp>
        <p:nvSpPr>
          <p:cNvPr id="4452" name="Google Shape;4452;p19"/>
          <p:cNvSpPr txBox="1">
            <a:spLocks noGrp="1"/>
          </p:cNvSpPr>
          <p:nvPr>
            <p:ph type="subTitle" idx="1"/>
          </p:nvPr>
        </p:nvSpPr>
        <p:spPr>
          <a:xfrm>
            <a:off x="6677972"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3" name="Google Shape;4453;p19"/>
          <p:cNvSpPr txBox="1">
            <a:spLocks noGrp="1"/>
          </p:cNvSpPr>
          <p:nvPr>
            <p:ph type="subTitle" idx="2"/>
          </p:nvPr>
        </p:nvSpPr>
        <p:spPr>
          <a:xfrm>
            <a:off x="6677972"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4" name="Google Shape;4454;p19"/>
          <p:cNvSpPr txBox="1">
            <a:spLocks noGrp="1"/>
          </p:cNvSpPr>
          <p:nvPr>
            <p:ph type="subTitle" idx="3"/>
          </p:nvPr>
        </p:nvSpPr>
        <p:spPr>
          <a:xfrm>
            <a:off x="4692769"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5" name="Google Shape;4455;p19"/>
          <p:cNvSpPr txBox="1">
            <a:spLocks noGrp="1"/>
          </p:cNvSpPr>
          <p:nvPr>
            <p:ph type="subTitle" idx="4"/>
          </p:nvPr>
        </p:nvSpPr>
        <p:spPr>
          <a:xfrm>
            <a:off x="4692769"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6" name="Google Shape;4456;p19"/>
          <p:cNvSpPr txBox="1">
            <a:spLocks noGrp="1"/>
          </p:cNvSpPr>
          <p:nvPr>
            <p:ph type="subTitle" idx="5"/>
          </p:nvPr>
        </p:nvSpPr>
        <p:spPr>
          <a:xfrm>
            <a:off x="2707578"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7" name="Google Shape;4457;p19"/>
          <p:cNvSpPr txBox="1">
            <a:spLocks noGrp="1"/>
          </p:cNvSpPr>
          <p:nvPr>
            <p:ph type="subTitle" idx="6"/>
          </p:nvPr>
        </p:nvSpPr>
        <p:spPr>
          <a:xfrm>
            <a:off x="2707578"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58" name="Google Shape;4458;p19"/>
          <p:cNvSpPr txBox="1">
            <a:spLocks noGrp="1"/>
          </p:cNvSpPr>
          <p:nvPr>
            <p:ph type="subTitle" idx="7"/>
          </p:nvPr>
        </p:nvSpPr>
        <p:spPr>
          <a:xfrm>
            <a:off x="722375" y="3440675"/>
            <a:ext cx="1743600" cy="102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59" name="Google Shape;4459;p19"/>
          <p:cNvSpPr txBox="1">
            <a:spLocks noGrp="1"/>
          </p:cNvSpPr>
          <p:nvPr>
            <p:ph type="subTitle" idx="8"/>
          </p:nvPr>
        </p:nvSpPr>
        <p:spPr>
          <a:xfrm>
            <a:off x="722375" y="3045432"/>
            <a:ext cx="1743600" cy="41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60" name="Google Shape;4460;p1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grpSp>
        <p:nvGrpSpPr>
          <p:cNvPr id="4461" name="Google Shape;4461;p19"/>
          <p:cNvGrpSpPr/>
          <p:nvPr/>
        </p:nvGrpSpPr>
        <p:grpSpPr>
          <a:xfrm rot="1396384">
            <a:off x="-352462" y="-106016"/>
            <a:ext cx="1908331" cy="2002239"/>
            <a:chOff x="1978188" y="2669545"/>
            <a:chExt cx="1908398" cy="2002309"/>
          </a:xfrm>
        </p:grpSpPr>
        <p:sp>
          <p:nvSpPr>
            <p:cNvPr id="4462" name="Google Shape;4462;p19"/>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9"/>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19"/>
          <p:cNvGrpSpPr/>
          <p:nvPr/>
        </p:nvGrpSpPr>
        <p:grpSpPr>
          <a:xfrm rot="5400000">
            <a:off x="7942737" y="3821317"/>
            <a:ext cx="349968" cy="2052568"/>
            <a:chOff x="1037125" y="2236325"/>
            <a:chExt cx="149100" cy="874475"/>
          </a:xfrm>
        </p:grpSpPr>
        <p:sp>
          <p:nvSpPr>
            <p:cNvPr id="4465" name="Google Shape;4465;p19"/>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9"/>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9"/>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9"/>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9"/>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9"/>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9"/>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9"/>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9"/>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9"/>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9"/>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9"/>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9"/>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9"/>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9"/>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9"/>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9"/>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9"/>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9"/>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9"/>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9"/>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9"/>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9"/>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9"/>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9"/>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9"/>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9"/>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9"/>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9"/>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9"/>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9"/>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9"/>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9"/>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9"/>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9"/>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9"/>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501"/>
        <p:cNvGrpSpPr/>
        <p:nvPr/>
      </p:nvGrpSpPr>
      <p:grpSpPr>
        <a:xfrm>
          <a:off x="0" y="0"/>
          <a:ext cx="0" cy="0"/>
          <a:chOff x="0" y="0"/>
          <a:chExt cx="0" cy="0"/>
        </a:xfrm>
      </p:grpSpPr>
      <p:sp>
        <p:nvSpPr>
          <p:cNvPr id="4502" name="Google Shape;4502;p20"/>
          <p:cNvSpPr/>
          <p:nvPr/>
        </p:nvSpPr>
        <p:spPr>
          <a:xfrm>
            <a:off x="-12850" y="-19625"/>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8070550" y="-9750"/>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rot="10800000">
            <a:off x="-581096" y="369797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rot="10800000">
            <a:off x="27195" y="399000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20"/>
          <p:cNvGrpSpPr/>
          <p:nvPr/>
        </p:nvGrpSpPr>
        <p:grpSpPr>
          <a:xfrm rot="10800000">
            <a:off x="917904" y="2836990"/>
            <a:ext cx="274836" cy="1611920"/>
            <a:chOff x="4769975" y="2151700"/>
            <a:chExt cx="149100" cy="874475"/>
          </a:xfrm>
        </p:grpSpPr>
        <p:sp>
          <p:nvSpPr>
            <p:cNvPr id="4507" name="Google Shape;4507;p20"/>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20"/>
          <p:cNvGrpSpPr/>
          <p:nvPr/>
        </p:nvGrpSpPr>
        <p:grpSpPr>
          <a:xfrm rot="10800000">
            <a:off x="-581103" y="2160074"/>
            <a:ext cx="1299260" cy="1296418"/>
            <a:chOff x="6378300" y="2596400"/>
            <a:chExt cx="754375" cy="752725"/>
          </a:xfrm>
        </p:grpSpPr>
        <p:sp>
          <p:nvSpPr>
            <p:cNvPr id="4541" name="Google Shape;4541;p20"/>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0"/>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0"/>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20"/>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144947" y="287921"/>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8368525" y="421628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8797847" y="22717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20"/>
          <p:cNvGrpSpPr/>
          <p:nvPr/>
        </p:nvGrpSpPr>
        <p:grpSpPr>
          <a:xfrm>
            <a:off x="8245024" y="2271717"/>
            <a:ext cx="349968" cy="2052568"/>
            <a:chOff x="1037125" y="2236325"/>
            <a:chExt cx="149100" cy="874475"/>
          </a:xfrm>
        </p:grpSpPr>
        <p:sp>
          <p:nvSpPr>
            <p:cNvPr id="4729" name="Google Shape;4729;p20"/>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20"/>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20"/>
          <p:cNvGrpSpPr/>
          <p:nvPr/>
        </p:nvGrpSpPr>
        <p:grpSpPr>
          <a:xfrm>
            <a:off x="8471164" y="-89812"/>
            <a:ext cx="1236640" cy="1210852"/>
            <a:chOff x="236475" y="527300"/>
            <a:chExt cx="1124525" cy="1101075"/>
          </a:xfrm>
        </p:grpSpPr>
        <p:sp>
          <p:nvSpPr>
            <p:cNvPr id="4768" name="Google Shape;4768;p20"/>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0"/>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0"/>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0"/>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0"/>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0"/>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0"/>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0"/>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0"/>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0"/>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0"/>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0"/>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0"/>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0"/>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0"/>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0"/>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0"/>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0"/>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0"/>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0"/>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0"/>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0"/>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0"/>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0"/>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0"/>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0"/>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0"/>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0"/>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0"/>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0"/>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0"/>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0"/>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0"/>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0"/>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0"/>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0"/>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0"/>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0"/>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0"/>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0"/>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0"/>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0"/>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0"/>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0"/>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0"/>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0"/>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0"/>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0"/>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0"/>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0"/>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0"/>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0"/>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0"/>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0"/>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0"/>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0"/>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0"/>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0"/>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0"/>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0"/>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0"/>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0"/>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0"/>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0"/>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0"/>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0"/>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0"/>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0"/>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0"/>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0"/>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0"/>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0"/>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0"/>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0"/>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0"/>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0"/>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0"/>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0"/>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0"/>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0"/>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0"/>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0"/>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0"/>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0"/>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0"/>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0"/>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0"/>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0"/>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0"/>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0"/>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0"/>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0"/>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0"/>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0"/>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0"/>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0"/>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0"/>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0"/>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0"/>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0"/>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0"/>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0"/>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0"/>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0"/>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0"/>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0"/>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0"/>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0"/>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0"/>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0"/>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0"/>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0"/>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0"/>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0"/>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0"/>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0"/>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0"/>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0"/>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0"/>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0"/>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0"/>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0"/>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0"/>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0"/>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0"/>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0"/>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0"/>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0"/>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0"/>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0"/>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0"/>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0"/>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0"/>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0"/>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0"/>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0"/>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0"/>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0"/>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0"/>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0"/>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0"/>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0"/>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0"/>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0"/>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0"/>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0"/>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0"/>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0"/>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0"/>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0"/>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0"/>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0"/>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0"/>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0"/>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0"/>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0"/>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0"/>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0"/>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0"/>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0"/>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0"/>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0"/>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0"/>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0"/>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0"/>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0"/>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0"/>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0"/>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0"/>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0"/>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0"/>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0"/>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0"/>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0"/>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0"/>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0"/>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0"/>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0"/>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0"/>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0"/>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0"/>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0"/>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0"/>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0"/>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0"/>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0"/>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0"/>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0"/>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0"/>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0"/>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0"/>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0"/>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0"/>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0"/>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0"/>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0"/>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0"/>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0"/>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0"/>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0"/>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0"/>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0"/>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0"/>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0"/>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0"/>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0"/>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0"/>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0"/>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0"/>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0"/>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0"/>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0"/>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0"/>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0"/>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0"/>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0"/>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0"/>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0"/>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0"/>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0"/>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0"/>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0"/>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0"/>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0"/>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0"/>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0"/>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0"/>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0"/>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0"/>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0"/>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0"/>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0"/>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0"/>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0"/>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0"/>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0"/>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0"/>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0"/>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0"/>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0"/>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0"/>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0"/>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0"/>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0"/>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0"/>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0"/>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0"/>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0"/>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0"/>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0"/>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0"/>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0"/>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0"/>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0"/>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0"/>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0"/>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0"/>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0"/>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0"/>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0"/>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0"/>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0"/>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0"/>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0"/>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0"/>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0"/>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0"/>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0"/>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0"/>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0"/>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0"/>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0"/>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0"/>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0"/>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0"/>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0"/>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0"/>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0"/>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0"/>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0"/>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0"/>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0"/>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0"/>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0"/>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0"/>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0"/>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0"/>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0"/>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0"/>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0"/>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0"/>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0"/>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0"/>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0"/>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0"/>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0"/>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0"/>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0"/>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0"/>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0"/>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0"/>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0"/>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0"/>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0"/>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0"/>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0"/>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0"/>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0"/>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0"/>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0"/>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0"/>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0"/>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0"/>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0"/>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0"/>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0"/>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0"/>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0"/>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0"/>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0"/>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0"/>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0"/>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0"/>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0"/>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0"/>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0"/>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0"/>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0"/>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0"/>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0"/>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0"/>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0"/>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0"/>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0"/>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0"/>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0"/>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0"/>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0"/>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0"/>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0"/>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0"/>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0"/>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0"/>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0"/>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0"/>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0"/>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0"/>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0"/>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0"/>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0"/>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0"/>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0"/>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0"/>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0"/>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0"/>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0"/>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0"/>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0"/>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0"/>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0"/>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0"/>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0"/>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0"/>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0"/>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0"/>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0"/>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0"/>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0"/>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0"/>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0"/>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0"/>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0"/>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0"/>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2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0">
    <p:spTree>
      <p:nvGrpSpPr>
        <p:cNvPr id="1" name="Shape 5583"/>
        <p:cNvGrpSpPr/>
        <p:nvPr/>
      </p:nvGrpSpPr>
      <p:grpSpPr>
        <a:xfrm>
          <a:off x="0" y="0"/>
          <a:ext cx="0" cy="0"/>
          <a:chOff x="0" y="0"/>
          <a:chExt cx="0" cy="0"/>
        </a:xfrm>
      </p:grpSpPr>
      <p:sp>
        <p:nvSpPr>
          <p:cNvPr id="5584" name="Google Shape;5584;p23"/>
          <p:cNvSpPr txBox="1">
            <a:spLocks noGrp="1"/>
          </p:cNvSpPr>
          <p:nvPr>
            <p:ph type="subTitle" idx="1"/>
          </p:nvPr>
        </p:nvSpPr>
        <p:spPr>
          <a:xfrm>
            <a:off x="987275" y="1738267"/>
            <a:ext cx="19623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85" name="Google Shape;5585;p23"/>
          <p:cNvSpPr txBox="1">
            <a:spLocks noGrp="1"/>
          </p:cNvSpPr>
          <p:nvPr>
            <p:ph type="subTitle" idx="2"/>
          </p:nvPr>
        </p:nvSpPr>
        <p:spPr>
          <a:xfrm>
            <a:off x="987275" y="21005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86" name="Google Shape;5586;p23"/>
          <p:cNvSpPr txBox="1">
            <a:spLocks noGrp="1"/>
          </p:cNvSpPr>
          <p:nvPr>
            <p:ph type="subTitle" idx="3"/>
          </p:nvPr>
        </p:nvSpPr>
        <p:spPr>
          <a:xfrm>
            <a:off x="3590850" y="1738267"/>
            <a:ext cx="1962300" cy="67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87" name="Google Shape;5587;p23"/>
          <p:cNvSpPr txBox="1">
            <a:spLocks noGrp="1"/>
          </p:cNvSpPr>
          <p:nvPr>
            <p:ph type="subTitle" idx="4"/>
          </p:nvPr>
        </p:nvSpPr>
        <p:spPr>
          <a:xfrm>
            <a:off x="3590850" y="21005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88" name="Google Shape;5588;p23"/>
          <p:cNvSpPr txBox="1">
            <a:spLocks noGrp="1"/>
          </p:cNvSpPr>
          <p:nvPr>
            <p:ph type="subTitle" idx="5"/>
          </p:nvPr>
        </p:nvSpPr>
        <p:spPr>
          <a:xfrm>
            <a:off x="6194425" y="1738267"/>
            <a:ext cx="1962300" cy="67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89" name="Google Shape;5589;p23"/>
          <p:cNvSpPr txBox="1">
            <a:spLocks noGrp="1"/>
          </p:cNvSpPr>
          <p:nvPr>
            <p:ph type="subTitle" idx="6"/>
          </p:nvPr>
        </p:nvSpPr>
        <p:spPr>
          <a:xfrm>
            <a:off x="6194425" y="21005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90" name="Google Shape;5590;p23"/>
          <p:cNvSpPr txBox="1">
            <a:spLocks noGrp="1"/>
          </p:cNvSpPr>
          <p:nvPr>
            <p:ph type="subTitle" idx="7"/>
          </p:nvPr>
        </p:nvSpPr>
        <p:spPr>
          <a:xfrm>
            <a:off x="987275" y="3607882"/>
            <a:ext cx="1962300" cy="67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91" name="Google Shape;5591;p23"/>
          <p:cNvSpPr txBox="1">
            <a:spLocks noGrp="1"/>
          </p:cNvSpPr>
          <p:nvPr>
            <p:ph type="subTitle" idx="8"/>
          </p:nvPr>
        </p:nvSpPr>
        <p:spPr>
          <a:xfrm>
            <a:off x="987275" y="39639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92" name="Google Shape;5592;p23"/>
          <p:cNvSpPr txBox="1">
            <a:spLocks noGrp="1"/>
          </p:cNvSpPr>
          <p:nvPr>
            <p:ph type="subTitle" idx="9"/>
          </p:nvPr>
        </p:nvSpPr>
        <p:spPr>
          <a:xfrm>
            <a:off x="3590850" y="3607882"/>
            <a:ext cx="1962300" cy="67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93" name="Google Shape;5593;p23"/>
          <p:cNvSpPr txBox="1">
            <a:spLocks noGrp="1"/>
          </p:cNvSpPr>
          <p:nvPr>
            <p:ph type="subTitle" idx="13"/>
          </p:nvPr>
        </p:nvSpPr>
        <p:spPr>
          <a:xfrm>
            <a:off x="3590850" y="39639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94" name="Google Shape;5594;p23"/>
          <p:cNvSpPr txBox="1">
            <a:spLocks noGrp="1"/>
          </p:cNvSpPr>
          <p:nvPr>
            <p:ph type="subTitle" idx="14"/>
          </p:nvPr>
        </p:nvSpPr>
        <p:spPr>
          <a:xfrm>
            <a:off x="6194425" y="3607882"/>
            <a:ext cx="1962300" cy="67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1pPr>
            <a:lvl2pPr lvl="1"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595" name="Google Shape;5595;p23"/>
          <p:cNvSpPr txBox="1">
            <a:spLocks noGrp="1"/>
          </p:cNvSpPr>
          <p:nvPr>
            <p:ph type="subTitle" idx="15"/>
          </p:nvPr>
        </p:nvSpPr>
        <p:spPr>
          <a:xfrm>
            <a:off x="6194425" y="3963936"/>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596" name="Google Shape;5596;p23"/>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grpSp>
        <p:nvGrpSpPr>
          <p:cNvPr id="5597" name="Google Shape;5597;p23"/>
          <p:cNvGrpSpPr/>
          <p:nvPr/>
        </p:nvGrpSpPr>
        <p:grpSpPr>
          <a:xfrm rot="1396384">
            <a:off x="-981862" y="-430891"/>
            <a:ext cx="1908331" cy="2002239"/>
            <a:chOff x="1978188" y="2669545"/>
            <a:chExt cx="1908398" cy="2002309"/>
          </a:xfrm>
        </p:grpSpPr>
        <p:sp>
          <p:nvSpPr>
            <p:cNvPr id="5598" name="Google Shape;5598;p23"/>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23"/>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2">
    <p:spTree>
      <p:nvGrpSpPr>
        <p:cNvPr id="1" name="Shape 5600"/>
        <p:cNvGrpSpPr/>
        <p:nvPr/>
      </p:nvGrpSpPr>
      <p:grpSpPr>
        <a:xfrm>
          <a:off x="0" y="0"/>
          <a:ext cx="0" cy="0"/>
          <a:chOff x="0" y="0"/>
          <a:chExt cx="0" cy="0"/>
        </a:xfrm>
      </p:grpSpPr>
      <p:sp>
        <p:nvSpPr>
          <p:cNvPr id="5601" name="Google Shape;5601;p24"/>
          <p:cNvSpPr txBox="1">
            <a:spLocks noGrp="1"/>
          </p:cNvSpPr>
          <p:nvPr>
            <p:ph type="subTitle" idx="1"/>
          </p:nvPr>
        </p:nvSpPr>
        <p:spPr>
          <a:xfrm>
            <a:off x="1436475" y="3432210"/>
            <a:ext cx="23271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Font typeface="Poppins SemiBold"/>
              <a:buNone/>
              <a:defRPr sz="180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602" name="Google Shape;5602;p24"/>
          <p:cNvSpPr txBox="1">
            <a:spLocks noGrp="1"/>
          </p:cNvSpPr>
          <p:nvPr>
            <p:ph type="subTitle" idx="2"/>
          </p:nvPr>
        </p:nvSpPr>
        <p:spPr>
          <a:xfrm>
            <a:off x="1436475" y="3790019"/>
            <a:ext cx="23271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5603" name="Google Shape;5603;p24"/>
          <p:cNvSpPr txBox="1">
            <a:spLocks noGrp="1"/>
          </p:cNvSpPr>
          <p:nvPr>
            <p:ph type="subTitle" idx="3"/>
          </p:nvPr>
        </p:nvSpPr>
        <p:spPr>
          <a:xfrm>
            <a:off x="5380425" y="3432210"/>
            <a:ext cx="23271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Font typeface="Poppins SemiBold"/>
              <a:buNone/>
              <a:defRPr sz="180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2pPr>
            <a:lvl3pPr lvl="2"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3pPr>
            <a:lvl4pPr lvl="3"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4pPr>
            <a:lvl5pPr lvl="4"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5pPr>
            <a:lvl6pPr lvl="5"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6pPr>
            <a:lvl7pPr lvl="6"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7pPr>
            <a:lvl8pPr lvl="7" algn="ctr" rtl="0">
              <a:spcBef>
                <a:spcPts val="1600"/>
              </a:spcBef>
              <a:spcAft>
                <a:spcPts val="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8pPr>
            <a:lvl9pPr lvl="8" algn="ctr" rtl="0">
              <a:spcBef>
                <a:spcPts val="1600"/>
              </a:spcBef>
              <a:spcAft>
                <a:spcPts val="1600"/>
              </a:spcAft>
              <a:buClr>
                <a:schemeClr val="accent1"/>
              </a:buClr>
              <a:buSzPts val="1600"/>
              <a:buFont typeface="Poppins SemiBold"/>
              <a:buNone/>
              <a:defRPr sz="1600">
                <a:solidFill>
                  <a:schemeClr val="accent1"/>
                </a:solidFill>
                <a:latin typeface="Poppins SemiBold"/>
                <a:ea typeface="Poppins SemiBold"/>
                <a:cs typeface="Poppins SemiBold"/>
                <a:sym typeface="Poppins SemiBold"/>
              </a:defRPr>
            </a:lvl9pPr>
          </a:lstStyle>
          <a:p>
            <a:endParaRPr/>
          </a:p>
        </p:txBody>
      </p:sp>
      <p:sp>
        <p:nvSpPr>
          <p:cNvPr id="5604" name="Google Shape;5604;p24"/>
          <p:cNvSpPr txBox="1">
            <a:spLocks noGrp="1"/>
          </p:cNvSpPr>
          <p:nvPr>
            <p:ph type="subTitle" idx="4"/>
          </p:nvPr>
        </p:nvSpPr>
        <p:spPr>
          <a:xfrm>
            <a:off x="5380425" y="3790019"/>
            <a:ext cx="23271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grpSp>
        <p:nvGrpSpPr>
          <p:cNvPr id="5605" name="Google Shape;5605;p24"/>
          <p:cNvGrpSpPr/>
          <p:nvPr/>
        </p:nvGrpSpPr>
        <p:grpSpPr>
          <a:xfrm>
            <a:off x="412974" y="675717"/>
            <a:ext cx="349968" cy="2052568"/>
            <a:chOff x="1037125" y="2236325"/>
            <a:chExt cx="149100" cy="874475"/>
          </a:xfrm>
        </p:grpSpPr>
        <p:sp>
          <p:nvSpPr>
            <p:cNvPr id="5606" name="Google Shape;5606;p24"/>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24"/>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24"/>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24"/>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24"/>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24"/>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24"/>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24"/>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4"/>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4"/>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24"/>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24"/>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4"/>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4"/>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4"/>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24"/>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4"/>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24"/>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24"/>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24"/>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24"/>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24"/>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24"/>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24"/>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24"/>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24"/>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24"/>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24"/>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24"/>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24"/>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24"/>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24"/>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4"/>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4"/>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4"/>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4"/>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2" name="Google Shape;5642;p24"/>
          <p:cNvSpPr/>
          <p:nvPr/>
        </p:nvSpPr>
        <p:spPr>
          <a:xfrm>
            <a:off x="-244675" y="396366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4"/>
          <p:cNvSpPr/>
          <p:nvPr/>
        </p:nvSpPr>
        <p:spPr>
          <a:xfrm>
            <a:off x="64722" y="284436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4"/>
          <p:cNvSpPr/>
          <p:nvPr/>
        </p:nvSpPr>
        <p:spPr>
          <a:xfrm rot="-5400000">
            <a:off x="8437842" y="383711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4"/>
          <p:cNvSpPr/>
          <p:nvPr/>
        </p:nvSpPr>
        <p:spPr>
          <a:xfrm rot="-5400000">
            <a:off x="8257050" y="321561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24"/>
          <p:cNvGrpSpPr/>
          <p:nvPr/>
        </p:nvGrpSpPr>
        <p:grpSpPr>
          <a:xfrm>
            <a:off x="8550205" y="438448"/>
            <a:ext cx="1136960" cy="1115243"/>
            <a:chOff x="5930025" y="3771375"/>
            <a:chExt cx="668800" cy="656025"/>
          </a:xfrm>
        </p:grpSpPr>
        <p:sp>
          <p:nvSpPr>
            <p:cNvPr id="5647" name="Google Shape;5647;p24"/>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24"/>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24"/>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24"/>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24"/>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24"/>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4"/>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4"/>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4"/>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4"/>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4"/>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24"/>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24"/>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24"/>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24"/>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24"/>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24"/>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24"/>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24"/>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4"/>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4"/>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4"/>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24"/>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4"/>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4"/>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4"/>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4"/>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4"/>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4"/>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4"/>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4"/>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4"/>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4"/>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4"/>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4"/>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4"/>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4"/>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4"/>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4"/>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4"/>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4"/>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4"/>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4"/>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4"/>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4"/>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4"/>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4"/>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4"/>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4"/>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4"/>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4"/>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4"/>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4"/>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4"/>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4"/>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4"/>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4"/>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4"/>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4"/>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4"/>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4"/>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4"/>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4"/>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4"/>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4"/>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4"/>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4"/>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4"/>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4"/>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4"/>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4"/>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4"/>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4"/>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4"/>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4"/>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4"/>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4"/>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4"/>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4"/>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4"/>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4"/>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4"/>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4"/>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4"/>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4"/>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4"/>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4"/>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4"/>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4"/>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4"/>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4"/>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4"/>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4"/>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4"/>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4"/>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4"/>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4"/>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24"/>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4"/>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4"/>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4"/>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4"/>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4"/>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4"/>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4"/>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4"/>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4"/>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4"/>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4"/>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4"/>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4"/>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4"/>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4"/>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4"/>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4"/>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4"/>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4"/>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4"/>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4"/>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4"/>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4"/>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4"/>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4"/>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4"/>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4"/>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4"/>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4"/>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4"/>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4"/>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4"/>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4"/>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4"/>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24"/>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24"/>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4"/>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4"/>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4"/>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4"/>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4"/>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4"/>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4"/>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4"/>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4"/>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4"/>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4"/>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4"/>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4"/>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4"/>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4"/>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4"/>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4"/>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4"/>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4"/>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4"/>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4"/>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4"/>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4"/>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4"/>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4"/>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4"/>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4"/>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4"/>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4"/>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4"/>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4"/>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4"/>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4"/>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4"/>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4"/>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4"/>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4"/>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4"/>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4"/>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4"/>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4"/>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4"/>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4"/>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4"/>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24"/>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4"/>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4"/>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4"/>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4"/>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4"/>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4"/>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4"/>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4"/>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4"/>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4"/>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4"/>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4"/>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4"/>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4"/>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4"/>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4"/>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24"/>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24"/>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4"/>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4"/>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4"/>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4"/>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4"/>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4"/>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4"/>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4"/>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24"/>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24"/>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24"/>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24"/>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4"/>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4"/>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4"/>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4"/>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4"/>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4"/>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4"/>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4"/>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4"/>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4"/>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4"/>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4"/>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4"/>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4"/>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4"/>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4"/>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4"/>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4"/>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4"/>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4"/>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4"/>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4"/>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4"/>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4"/>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4"/>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4"/>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4"/>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24"/>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4"/>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4"/>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4"/>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4"/>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4"/>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4"/>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4"/>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4"/>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4"/>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4"/>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4"/>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4"/>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4"/>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24"/>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24"/>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4"/>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4"/>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4"/>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4"/>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4"/>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4"/>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4"/>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4"/>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4"/>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4"/>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4"/>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4"/>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4"/>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24"/>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4"/>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4"/>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4"/>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4"/>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4"/>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4"/>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4"/>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4"/>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4"/>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4"/>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4"/>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4"/>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4"/>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4"/>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4"/>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4"/>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4"/>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4"/>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4"/>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4"/>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4"/>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4"/>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4"/>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4"/>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4"/>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4"/>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4"/>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4"/>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24"/>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24"/>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4"/>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4"/>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4"/>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4"/>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4"/>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4"/>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4"/>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4"/>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4"/>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4"/>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4"/>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4"/>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4"/>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4"/>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4"/>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4"/>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4"/>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4"/>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4"/>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4"/>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4"/>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4"/>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4"/>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4"/>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4"/>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4"/>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4"/>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4"/>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4"/>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4"/>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4"/>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4"/>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4"/>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4"/>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4"/>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4"/>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4"/>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4"/>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4"/>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4"/>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4"/>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4"/>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4"/>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4"/>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4"/>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4"/>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4"/>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4"/>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4"/>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4"/>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4"/>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4"/>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4"/>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4"/>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4"/>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4"/>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4"/>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24"/>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4"/>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4"/>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4"/>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4"/>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4"/>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4"/>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4"/>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4"/>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4"/>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24"/>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4"/>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24"/>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24"/>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4"/>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24"/>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24"/>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24"/>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4"/>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4"/>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4"/>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4"/>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4"/>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4"/>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4"/>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4"/>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4"/>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4"/>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24"/>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24"/>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24"/>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24"/>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4"/>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4"/>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4"/>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4"/>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4"/>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4"/>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4"/>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4"/>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4"/>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4"/>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4"/>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4"/>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4"/>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4"/>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4"/>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4"/>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4"/>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4"/>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4"/>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4"/>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4"/>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4"/>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4"/>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4"/>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4"/>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4"/>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4"/>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4"/>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4"/>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4"/>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4"/>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4"/>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4"/>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4"/>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4"/>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4"/>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4"/>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4"/>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4"/>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4"/>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24"/>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24"/>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4"/>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4"/>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4"/>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4"/>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4"/>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4"/>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4"/>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4"/>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4"/>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4"/>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4"/>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4"/>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4"/>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4"/>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4"/>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4"/>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4"/>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4"/>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4"/>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24"/>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24"/>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24"/>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24"/>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24"/>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24"/>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24"/>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24"/>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24"/>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24"/>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24"/>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24"/>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24"/>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24"/>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24"/>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24"/>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24"/>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24"/>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24"/>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24"/>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24"/>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24"/>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24"/>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24"/>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24"/>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24"/>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24"/>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24"/>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24"/>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24"/>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24"/>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24"/>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24"/>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24"/>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24"/>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24"/>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24"/>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24"/>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24"/>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24"/>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24"/>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24"/>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24"/>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24"/>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24"/>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24"/>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24"/>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24"/>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4"/>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4"/>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24"/>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24"/>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4"/>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4"/>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4"/>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4"/>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4"/>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4"/>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4"/>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4"/>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4"/>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4"/>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4"/>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24"/>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24"/>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4"/>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4"/>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4"/>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4"/>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4"/>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4"/>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4"/>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4"/>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4"/>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4"/>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4"/>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4"/>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4"/>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4"/>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4"/>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4"/>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4"/>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4"/>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4"/>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24"/>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24"/>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4"/>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4"/>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4"/>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4"/>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4"/>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4"/>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4"/>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4"/>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4"/>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4"/>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4"/>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4"/>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4"/>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4"/>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4"/>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4"/>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4"/>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4"/>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4"/>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24"/>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24"/>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4"/>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4"/>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4"/>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4"/>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4"/>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4"/>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4"/>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4"/>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4"/>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4"/>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4"/>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4"/>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4"/>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4"/>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4"/>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4"/>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4"/>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4"/>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4"/>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24"/>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24"/>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4"/>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4"/>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4"/>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4"/>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4"/>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4"/>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4"/>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4"/>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4"/>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4"/>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4"/>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4"/>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4"/>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4"/>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4"/>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4"/>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4"/>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4"/>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4"/>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24"/>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24"/>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4"/>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4"/>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4"/>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4"/>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4"/>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4"/>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4"/>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4"/>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4"/>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4"/>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4"/>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4"/>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4"/>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4"/>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4"/>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4"/>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4"/>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4"/>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4"/>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24"/>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24"/>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4"/>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4"/>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4"/>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4"/>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4"/>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4"/>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4"/>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4"/>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4"/>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4"/>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4"/>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4"/>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4"/>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4"/>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4"/>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4"/>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4"/>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4"/>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4"/>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4"/>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4"/>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4"/>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4"/>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4"/>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4"/>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4"/>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4"/>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4"/>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4"/>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4"/>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4"/>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4"/>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4"/>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4"/>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4"/>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4"/>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4"/>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4"/>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4"/>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4"/>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4"/>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4"/>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4"/>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4"/>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4"/>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4"/>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4"/>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4"/>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4"/>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4"/>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4"/>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4"/>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4"/>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4"/>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4"/>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4"/>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4"/>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4"/>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4"/>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4"/>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4"/>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4"/>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4"/>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4"/>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4"/>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4"/>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4"/>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4"/>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4"/>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4"/>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4"/>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4"/>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4"/>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4"/>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4"/>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4"/>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4"/>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4"/>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4"/>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4"/>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4"/>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4"/>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4"/>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4"/>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4"/>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4"/>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4"/>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4"/>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4"/>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4"/>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4"/>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4"/>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4"/>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4"/>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4"/>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4"/>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4"/>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4"/>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4"/>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4"/>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4"/>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4"/>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4"/>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4"/>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4"/>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4"/>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4"/>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4"/>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4"/>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24"/>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4"/>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24"/>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24"/>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4"/>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4"/>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4"/>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4"/>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4"/>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4"/>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4"/>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4"/>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4" name="Google Shape;6384;p24"/>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62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3"/>
        <p:cNvGrpSpPr/>
        <p:nvPr/>
      </p:nvGrpSpPr>
      <p:grpSpPr>
        <a:xfrm>
          <a:off x="0" y="0"/>
          <a:ext cx="0" cy="0"/>
          <a:chOff x="0" y="0"/>
          <a:chExt cx="0" cy="0"/>
        </a:xfrm>
      </p:grpSpPr>
      <p:sp>
        <p:nvSpPr>
          <p:cNvPr id="2544" name="Google Shape;2544;p4"/>
          <p:cNvSpPr txBox="1">
            <a:spLocks noGrp="1"/>
          </p:cNvSpPr>
          <p:nvPr>
            <p:ph type="body" idx="1"/>
          </p:nvPr>
        </p:nvSpPr>
        <p:spPr>
          <a:xfrm>
            <a:off x="722375" y="1084525"/>
            <a:ext cx="7699200" cy="34842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Char char="●"/>
              <a:defRPr sz="1000"/>
            </a:lvl1pPr>
            <a:lvl2pPr marL="914400" lvl="1" indent="-292100">
              <a:spcBef>
                <a:spcPts val="1600"/>
              </a:spcBef>
              <a:spcAft>
                <a:spcPts val="0"/>
              </a:spcAft>
              <a:buSzPts val="1000"/>
              <a:buFont typeface="Poppins Light"/>
              <a:buChar char="○"/>
              <a:defRPr sz="1000">
                <a:latin typeface="Poppins Light"/>
                <a:ea typeface="Poppins Light"/>
                <a:cs typeface="Poppins Light"/>
                <a:sym typeface="Poppins Light"/>
              </a:defRPr>
            </a:lvl2pPr>
            <a:lvl3pPr marL="1371600" lvl="2" indent="-292100">
              <a:spcBef>
                <a:spcPts val="1600"/>
              </a:spcBef>
              <a:spcAft>
                <a:spcPts val="0"/>
              </a:spcAft>
              <a:buSzPts val="1000"/>
              <a:buFont typeface="Poppins Light"/>
              <a:buChar char="■"/>
              <a:defRPr sz="1000">
                <a:latin typeface="Poppins Light"/>
                <a:ea typeface="Poppins Light"/>
                <a:cs typeface="Poppins Light"/>
                <a:sym typeface="Poppins Light"/>
              </a:defRPr>
            </a:lvl3pPr>
            <a:lvl4pPr marL="1828800" lvl="3" indent="-292100">
              <a:spcBef>
                <a:spcPts val="1600"/>
              </a:spcBef>
              <a:spcAft>
                <a:spcPts val="0"/>
              </a:spcAft>
              <a:buSzPts val="1000"/>
              <a:buFont typeface="Poppins Light"/>
              <a:buChar char="●"/>
              <a:defRPr sz="1000">
                <a:latin typeface="Poppins Light"/>
                <a:ea typeface="Poppins Light"/>
                <a:cs typeface="Poppins Light"/>
                <a:sym typeface="Poppins Light"/>
              </a:defRPr>
            </a:lvl4pPr>
            <a:lvl5pPr marL="2286000" lvl="4" indent="-292100">
              <a:spcBef>
                <a:spcPts val="1600"/>
              </a:spcBef>
              <a:spcAft>
                <a:spcPts val="0"/>
              </a:spcAft>
              <a:buSzPts val="1000"/>
              <a:buFont typeface="Poppins Light"/>
              <a:buChar char="○"/>
              <a:defRPr sz="1000">
                <a:latin typeface="Poppins Light"/>
                <a:ea typeface="Poppins Light"/>
                <a:cs typeface="Poppins Light"/>
                <a:sym typeface="Poppins Light"/>
              </a:defRPr>
            </a:lvl5pPr>
            <a:lvl6pPr marL="2743200" lvl="5" indent="-292100">
              <a:spcBef>
                <a:spcPts val="1600"/>
              </a:spcBef>
              <a:spcAft>
                <a:spcPts val="0"/>
              </a:spcAft>
              <a:buSzPts val="1000"/>
              <a:buFont typeface="Poppins Light"/>
              <a:buChar char="■"/>
              <a:defRPr sz="1000">
                <a:latin typeface="Poppins Light"/>
                <a:ea typeface="Poppins Light"/>
                <a:cs typeface="Poppins Light"/>
                <a:sym typeface="Poppins Light"/>
              </a:defRPr>
            </a:lvl6pPr>
            <a:lvl7pPr marL="3200400" lvl="6" indent="-292100">
              <a:spcBef>
                <a:spcPts val="1600"/>
              </a:spcBef>
              <a:spcAft>
                <a:spcPts val="0"/>
              </a:spcAft>
              <a:buSzPts val="1000"/>
              <a:buFont typeface="Poppins Light"/>
              <a:buChar char="●"/>
              <a:defRPr sz="1000">
                <a:latin typeface="Poppins Light"/>
                <a:ea typeface="Poppins Light"/>
                <a:cs typeface="Poppins Light"/>
                <a:sym typeface="Poppins Light"/>
              </a:defRPr>
            </a:lvl7pPr>
            <a:lvl8pPr marL="3657600" lvl="7" indent="-292100">
              <a:spcBef>
                <a:spcPts val="1600"/>
              </a:spcBef>
              <a:spcAft>
                <a:spcPts val="0"/>
              </a:spcAft>
              <a:buSzPts val="1000"/>
              <a:buFont typeface="Poppins Light"/>
              <a:buChar char="○"/>
              <a:defRPr sz="1000">
                <a:latin typeface="Poppins Light"/>
                <a:ea typeface="Poppins Light"/>
                <a:cs typeface="Poppins Light"/>
                <a:sym typeface="Poppins Light"/>
              </a:defRPr>
            </a:lvl8pPr>
            <a:lvl9pPr marL="4114800" lvl="8" indent="-292100">
              <a:spcBef>
                <a:spcPts val="1600"/>
              </a:spcBef>
              <a:spcAft>
                <a:spcPts val="1600"/>
              </a:spcAft>
              <a:buSzPts val="1000"/>
              <a:buFont typeface="Poppins Light"/>
              <a:buChar char="■"/>
              <a:defRPr sz="1000">
                <a:latin typeface="Poppins Light"/>
                <a:ea typeface="Poppins Light"/>
                <a:cs typeface="Poppins Light"/>
                <a:sym typeface="Poppins Light"/>
              </a:defRPr>
            </a:lvl9pPr>
          </a:lstStyle>
          <a:p>
            <a:endParaRPr/>
          </a:p>
        </p:txBody>
      </p:sp>
      <p:sp>
        <p:nvSpPr>
          <p:cNvPr id="2545" name="Google Shape;2545;p4"/>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54"/>
        <p:cNvGrpSpPr/>
        <p:nvPr/>
      </p:nvGrpSpPr>
      <p:grpSpPr>
        <a:xfrm>
          <a:off x="0" y="0"/>
          <a:ext cx="0" cy="0"/>
          <a:chOff x="0" y="0"/>
          <a:chExt cx="0" cy="0"/>
        </a:xfrm>
      </p:grpSpPr>
      <p:sp>
        <p:nvSpPr>
          <p:cNvPr id="2555" name="Google Shape;2555;p6"/>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6"/>
        <p:cNvGrpSpPr/>
        <p:nvPr/>
      </p:nvGrpSpPr>
      <p:grpSpPr>
        <a:xfrm>
          <a:off x="0" y="0"/>
          <a:ext cx="0" cy="0"/>
          <a:chOff x="0" y="0"/>
          <a:chExt cx="0" cy="0"/>
        </a:xfrm>
      </p:grpSpPr>
      <p:sp>
        <p:nvSpPr>
          <p:cNvPr id="2557" name="Google Shape;2557;p7"/>
          <p:cNvSpPr txBox="1">
            <a:spLocks noGrp="1"/>
          </p:cNvSpPr>
          <p:nvPr>
            <p:ph type="body" idx="1"/>
          </p:nvPr>
        </p:nvSpPr>
        <p:spPr>
          <a:xfrm>
            <a:off x="3190775" y="3172975"/>
            <a:ext cx="27627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2558" name="Google Shape;2558;p7"/>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2" name="Google Shape;2562;p7"/>
          <p:cNvGrpSpPr/>
          <p:nvPr/>
        </p:nvGrpSpPr>
        <p:grpSpPr>
          <a:xfrm rot="10800000">
            <a:off x="917904" y="2836990"/>
            <a:ext cx="274836" cy="1611920"/>
            <a:chOff x="4769975" y="2151700"/>
            <a:chExt cx="149100" cy="874475"/>
          </a:xfrm>
        </p:grpSpPr>
        <p:sp>
          <p:nvSpPr>
            <p:cNvPr id="2563" name="Google Shape;2563;p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9" name="Google Shape;2599;p7"/>
          <p:cNvGrpSpPr/>
          <p:nvPr/>
        </p:nvGrpSpPr>
        <p:grpSpPr>
          <a:xfrm rot="10800000">
            <a:off x="-717753" y="1564574"/>
            <a:ext cx="1299260" cy="1296418"/>
            <a:chOff x="6378300" y="2596400"/>
            <a:chExt cx="754375" cy="752725"/>
          </a:xfrm>
        </p:grpSpPr>
        <p:sp>
          <p:nvSpPr>
            <p:cNvPr id="2600" name="Google Shape;2600;p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
          <p:cNvGrpSpPr/>
          <p:nvPr/>
        </p:nvGrpSpPr>
        <p:grpSpPr>
          <a:xfrm>
            <a:off x="8552455" y="2981231"/>
            <a:ext cx="1019815" cy="944312"/>
            <a:chOff x="2113525" y="2880575"/>
            <a:chExt cx="609500" cy="564375"/>
          </a:xfrm>
        </p:grpSpPr>
        <p:sp>
          <p:nvSpPr>
            <p:cNvPr id="2791" name="Google Shape;2791;p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
          <p:cNvGrpSpPr/>
          <p:nvPr/>
        </p:nvGrpSpPr>
        <p:grpSpPr>
          <a:xfrm>
            <a:off x="8098774" y="1820192"/>
            <a:ext cx="349968" cy="2052568"/>
            <a:chOff x="1037125" y="2236325"/>
            <a:chExt cx="149100" cy="874475"/>
          </a:xfrm>
        </p:grpSpPr>
        <p:sp>
          <p:nvSpPr>
            <p:cNvPr id="2796" name="Google Shape;2796;p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
          <p:cNvGrpSpPr/>
          <p:nvPr/>
        </p:nvGrpSpPr>
        <p:grpSpPr>
          <a:xfrm>
            <a:off x="8471164" y="-89812"/>
            <a:ext cx="1236640" cy="1210852"/>
            <a:chOff x="236475" y="527300"/>
            <a:chExt cx="1124525" cy="1101075"/>
          </a:xfrm>
        </p:grpSpPr>
        <p:sp>
          <p:nvSpPr>
            <p:cNvPr id="2835" name="Google Shape;2835;p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9" name="Google Shape;3569;p7"/>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70"/>
        <p:cNvGrpSpPr/>
        <p:nvPr/>
      </p:nvGrpSpPr>
      <p:grpSpPr>
        <a:xfrm>
          <a:off x="0" y="0"/>
          <a:ext cx="0" cy="0"/>
          <a:chOff x="0" y="0"/>
          <a:chExt cx="0" cy="0"/>
        </a:xfrm>
      </p:grpSpPr>
      <p:sp>
        <p:nvSpPr>
          <p:cNvPr id="3571" name="Google Shape;3571;p8"/>
          <p:cNvSpPr txBox="1">
            <a:spLocks noGrp="1"/>
          </p:cNvSpPr>
          <p:nvPr>
            <p:ph type="title"/>
          </p:nvPr>
        </p:nvSpPr>
        <p:spPr>
          <a:xfrm>
            <a:off x="858325" y="1441575"/>
            <a:ext cx="7427400" cy="2197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4800"/>
              <a:buFont typeface="Poppins SemiBold"/>
              <a:buNone/>
              <a:defRPr sz="6000" b="0">
                <a:solidFill>
                  <a:schemeClr val="accent1"/>
                </a:solidFill>
                <a:latin typeface="Poppins SemiBold"/>
                <a:ea typeface="Poppins SemiBold"/>
                <a:cs typeface="Poppins SemiBold"/>
                <a:sym typeface="Poppins SemiBo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8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8" r:id="rId7"/>
    <p:sldLayoutId id="2147483659" r:id="rId8"/>
    <p:sldLayoutId id="2147483661" r:id="rId9"/>
    <p:sldLayoutId id="2147483662" r:id="rId10"/>
    <p:sldLayoutId id="2147483663" r:id="rId11"/>
    <p:sldLayoutId id="2147483665" r:id="rId12"/>
    <p:sldLayoutId id="2147483666" r:id="rId13"/>
    <p:sldLayoutId id="2147483669" r:id="rId14"/>
    <p:sldLayoutId id="214748367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626"/>
        <p:cNvGrpSpPr/>
        <p:nvPr/>
      </p:nvGrpSpPr>
      <p:grpSpPr>
        <a:xfrm>
          <a:off x="0" y="0"/>
          <a:ext cx="0" cy="0"/>
          <a:chOff x="0" y="0"/>
          <a:chExt cx="0" cy="0"/>
        </a:xfrm>
      </p:grpSpPr>
      <p:sp>
        <p:nvSpPr>
          <p:cNvPr id="7627" name="Google Shape;762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628" name="Google Shape;762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image" Target="../media/image10.jpeg"/></Relationships>
</file>

<file path=ppt/slides/_rels/slide2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slide" Target="slide3.xml"/></Relationships>
</file>

<file path=ppt/slides/_rels/slide23.xml.rels><?xml version="1.0" encoding="UTF-8" standalone="yes"?>
<Relationships xmlns="http://schemas.openxmlformats.org/package/2006/relationships"><Relationship Id="rId3" Type="http://schemas.openxmlformats.org/officeDocument/2006/relationships/hyperlink" Target="https://onlymyenglish.com/list-of-road-sign-traffic-symbols/%20%20%5bAccessed"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hyperlink" Target="https://bigwater.consulting/2019/04/08/software-development-life-cycle-sdlc/" TargetMode="External"/><Relationship Id="rId4" Type="http://schemas.openxmlformats.org/officeDocument/2006/relationships/hyperlink" Target="http://cs231n.github.io/convolutional-networks/" TargetMode="External"/></Relationships>
</file>

<file path=ppt/slides/_rels/slide2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image" Target="../media/image13.gi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dirty="0"/>
              <a:t>Final Project</a:t>
            </a:r>
            <a:endParaRPr dirty="0"/>
          </a:p>
          <a:p>
            <a:pPr marL="0" lvl="0" indent="0" algn="ctr" rtl="0">
              <a:spcBef>
                <a:spcPts val="0"/>
              </a:spcBef>
              <a:spcAft>
                <a:spcPts val="0"/>
              </a:spcAft>
              <a:buNone/>
            </a:pPr>
            <a:endParaRPr dirty="0"/>
          </a:p>
        </p:txBody>
      </p:sp>
      <p:sp>
        <p:nvSpPr>
          <p:cNvPr id="7635" name="Google Shape;7635;p29"/>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project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16"/>
        <p:cNvGrpSpPr/>
        <p:nvPr/>
      </p:nvGrpSpPr>
      <p:grpSpPr>
        <a:xfrm>
          <a:off x="0" y="0"/>
          <a:ext cx="0" cy="0"/>
          <a:chOff x="0" y="0"/>
          <a:chExt cx="0" cy="0"/>
        </a:xfrm>
      </p:grpSpPr>
      <p:sp>
        <p:nvSpPr>
          <p:cNvPr id="8755" name="Google Shape;8755;p37"/>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37">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757" name="Google Shape;8757;p37">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758" name="Google Shape;8758;p37">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 name="Table 4">
            <a:extLst>
              <a:ext uri="{FF2B5EF4-FFF2-40B4-BE49-F238E27FC236}">
                <a16:creationId xmlns:a16="http://schemas.microsoft.com/office/drawing/2014/main" id="{B8E14807-98C2-92D7-3DC4-B3A2A5EDFFA5}"/>
              </a:ext>
            </a:extLst>
          </p:cNvPr>
          <p:cNvGraphicFramePr>
            <a:graphicFrameLocks noGrp="1"/>
          </p:cNvGraphicFramePr>
          <p:nvPr>
            <p:extLst>
              <p:ext uri="{D42A27DB-BD31-4B8C-83A1-F6EECF244321}">
                <p14:modId xmlns:p14="http://schemas.microsoft.com/office/powerpoint/2010/main" val="3862158668"/>
              </p:ext>
            </p:extLst>
          </p:nvPr>
        </p:nvGraphicFramePr>
        <p:xfrm>
          <a:off x="125895" y="1000539"/>
          <a:ext cx="8905460" cy="3167270"/>
        </p:xfrm>
        <a:graphic>
          <a:graphicData uri="http://schemas.openxmlformats.org/drawingml/2006/table">
            <a:tbl>
              <a:tblPr firstRow="1" bandRow="1">
                <a:tableStyleId>{142E79EE-2BA5-4F54-8945-7B3C911A93CD}</a:tableStyleId>
              </a:tblPr>
              <a:tblGrid>
                <a:gridCol w="1272209">
                  <a:extLst>
                    <a:ext uri="{9D8B030D-6E8A-4147-A177-3AD203B41FA5}">
                      <a16:colId xmlns:a16="http://schemas.microsoft.com/office/drawing/2014/main" val="3158861765"/>
                    </a:ext>
                  </a:extLst>
                </a:gridCol>
                <a:gridCol w="1618222">
                  <a:extLst>
                    <a:ext uri="{9D8B030D-6E8A-4147-A177-3AD203B41FA5}">
                      <a16:colId xmlns:a16="http://schemas.microsoft.com/office/drawing/2014/main" val="3725346750"/>
                    </a:ext>
                  </a:extLst>
                </a:gridCol>
                <a:gridCol w="3788664">
                  <a:extLst>
                    <a:ext uri="{9D8B030D-6E8A-4147-A177-3AD203B41FA5}">
                      <a16:colId xmlns:a16="http://schemas.microsoft.com/office/drawing/2014/main" val="2509232806"/>
                    </a:ext>
                  </a:extLst>
                </a:gridCol>
                <a:gridCol w="2226365">
                  <a:extLst>
                    <a:ext uri="{9D8B030D-6E8A-4147-A177-3AD203B41FA5}">
                      <a16:colId xmlns:a16="http://schemas.microsoft.com/office/drawing/2014/main" val="630283193"/>
                    </a:ext>
                  </a:extLst>
                </a:gridCol>
              </a:tblGrid>
              <a:tr h="884927">
                <a:tc>
                  <a:txBody>
                    <a:bodyPr/>
                    <a:lstStyle/>
                    <a:p>
                      <a:r>
                        <a:rPr lang="en-US" b="1" dirty="0" err="1">
                          <a:latin typeface="Times New Roman" panose="02020603050405020304" pitchFamily="18" charset="0"/>
                          <a:cs typeface="Times New Roman" panose="02020603050405020304" pitchFamily="18" charset="0"/>
                        </a:rPr>
                        <a:t>S.No</a:t>
                      </a:r>
                      <a:r>
                        <a:rPr lang="en-US" b="1" dirty="0">
                          <a:latin typeface="Times New Roman" panose="02020603050405020304" pitchFamily="18" charset="0"/>
                          <a:cs typeface="Times New Roman" panose="02020603050405020304" pitchFamily="18" charset="0"/>
                        </a:rPr>
                        <a:t>.</a:t>
                      </a:r>
                      <a:endParaRPr lang="en-IN" b="1" dirty="0">
                        <a:latin typeface="Times New Roman" panose="02020603050405020304" pitchFamily="18" charset="0"/>
                        <a:cs typeface="Times New Roman" panose="02020603050405020304" pitchFamily="18" charset="0"/>
                      </a:endParaRPr>
                    </a:p>
                  </a:txBody>
                  <a:tcPr/>
                </a:tc>
                <a:tc>
                  <a:txBody>
                    <a:bodyPr/>
                    <a:lstStyle/>
                    <a:p>
                      <a:r>
                        <a:rPr lang="en-IN" b="1" dirty="0">
                          <a:latin typeface="Times New Roman" panose="02020603050405020304" pitchFamily="18" charset="0"/>
                          <a:cs typeface="Times New Roman" panose="02020603050405020304" pitchFamily="18" charset="0"/>
                        </a:rPr>
                        <a:t>AUTHOR</a:t>
                      </a:r>
                    </a:p>
                  </a:txBody>
                  <a:tcPr/>
                </a:tc>
                <a:tc>
                  <a:txBody>
                    <a:bodyPr/>
                    <a:lstStyle/>
                    <a:p>
                      <a:r>
                        <a:rPr lang="en-IN" b="1" dirty="0">
                          <a:latin typeface="Times New Roman" panose="02020603050405020304" pitchFamily="18" charset="0"/>
                          <a:cs typeface="Times New Roman" panose="02020603050405020304" pitchFamily="18" charset="0"/>
                        </a:rPr>
                        <a:t>TITLE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b="1" dirty="0">
                          <a:latin typeface="Times New Roman" panose="02020603050405020304" pitchFamily="18" charset="0"/>
                          <a:cs typeface="Times New Roman" panose="02020603050405020304" pitchFamily="18" charset="0"/>
                        </a:rPr>
                        <a:t>USED TECHOLOGY</a:t>
                      </a:r>
                    </a:p>
                    <a:p>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99645901"/>
                  </a:ext>
                </a:extLst>
              </a:tr>
              <a:tr h="1185033">
                <a:tc>
                  <a:txBody>
                    <a:bodyPr/>
                    <a:lstStyle/>
                    <a:p>
                      <a:r>
                        <a:rPr lang="en-US" b="1" dirty="0">
                          <a:latin typeface="Times New Roman" panose="02020603050405020304" pitchFamily="18" charset="0"/>
                          <a:cs typeface="Times New Roman" panose="02020603050405020304" pitchFamily="18" charset="0"/>
                        </a:rPr>
                        <a:t>1.</a:t>
                      </a:r>
                      <a:endParaRPr lang="en-IN" b="1"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t-IT"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Liu, H., Luo, L., &amp; Cao, Z. (2017).</a:t>
                      </a:r>
                      <a:endParaRPr lang="en-IN"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Traffic Light Detection via Deep Convolutional Neural Networks.</a:t>
                      </a:r>
                      <a:br>
                        <a:rPr lang="en-US"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It utilized a region proposal network and a traffic light classification network.</a:t>
                      </a:r>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1342981"/>
                  </a:ext>
                </a:extLst>
              </a:tr>
              <a:tr h="1097310">
                <a:tc>
                  <a:txBody>
                    <a:bodyPr/>
                    <a:lstStyle/>
                    <a:p>
                      <a:r>
                        <a:rPr lang="en-US" b="1" dirty="0">
                          <a:latin typeface="Times New Roman" panose="02020603050405020304" pitchFamily="18" charset="0"/>
                          <a:cs typeface="Times New Roman" panose="02020603050405020304" pitchFamily="18" charset="0"/>
                        </a:rPr>
                        <a:t>2.</a:t>
                      </a:r>
                      <a:endParaRPr lang="en-IN" b="1" dirty="0">
                        <a:latin typeface="Times New Roman" panose="02020603050405020304" pitchFamily="18" charset="0"/>
                        <a:cs typeface="Times New Roman" panose="02020603050405020304" pitchFamily="18" charset="0"/>
                      </a:endParaRPr>
                    </a:p>
                  </a:txBody>
                  <a:tcPr/>
                </a:tc>
                <a:tc>
                  <a:txBody>
                    <a:bodyPr/>
                    <a:lstStyle/>
                    <a:p>
                      <a:r>
                        <a:rPr lang="fr-FR"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Hsu, G. S., Chen, H. H., &amp; </a:t>
                      </a:r>
                      <a:r>
                        <a:rPr lang="fr-FR" sz="1400" b="1" i="0" u="none" strike="noStrike" cap="none" dirty="0" err="1">
                          <a:solidFill>
                            <a:srgbClr val="000000"/>
                          </a:solidFill>
                          <a:effectLst/>
                          <a:latin typeface="Times New Roman" panose="02020603050405020304" pitchFamily="18" charset="0"/>
                          <a:ea typeface="Arial"/>
                          <a:cs typeface="Times New Roman" panose="02020603050405020304" pitchFamily="18" charset="0"/>
                          <a:sym typeface="Arial"/>
                        </a:rPr>
                        <a:t>Chuang</a:t>
                      </a:r>
                      <a:r>
                        <a:rPr lang="fr-FR"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Y. L. (2019)</a:t>
                      </a: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Traffic Sign Recognition Based on Improved YOLOv2 and Region Proposals.</a:t>
                      </a: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The techniques used in this study can be adapted to real-time traffic signal recognition systems.</a:t>
                      </a:r>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25094831"/>
                  </a:ext>
                </a:extLst>
              </a:tr>
            </a:tbl>
          </a:graphicData>
        </a:graphic>
      </p:graphicFrame>
      <p:sp>
        <p:nvSpPr>
          <p:cNvPr id="3" name="TextBox 2">
            <a:extLst>
              <a:ext uri="{FF2B5EF4-FFF2-40B4-BE49-F238E27FC236}">
                <a16:creationId xmlns:a16="http://schemas.microsoft.com/office/drawing/2014/main" id="{4C0D674E-C0CC-5A7A-9ECE-682956080581}"/>
              </a:ext>
            </a:extLst>
          </p:cNvPr>
          <p:cNvSpPr txBox="1"/>
          <p:nvPr/>
        </p:nvSpPr>
        <p:spPr>
          <a:xfrm>
            <a:off x="3173895" y="513642"/>
            <a:ext cx="4572000" cy="523220"/>
          </a:xfrm>
          <a:prstGeom prst="rect">
            <a:avLst/>
          </a:prstGeom>
          <a:noFill/>
        </p:spPr>
        <p:txBody>
          <a:bodyPr wrap="square">
            <a:spAutoFit/>
          </a:bodyPr>
          <a:lstStyle/>
          <a:p>
            <a:r>
              <a:rPr lang="en-IN" sz="1400" b="1" dirty="0">
                <a:solidFill>
                  <a:srgbClr val="C00000"/>
                </a:solidFill>
                <a:latin typeface="Times New Roman" panose="02020603050405020304" pitchFamily="18" charset="0"/>
                <a:cs typeface="Times New Roman" panose="02020603050405020304" pitchFamily="18" charset="0"/>
              </a:rPr>
              <a:t>REVIEW OF LITERATURE</a:t>
            </a: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82"/>
        <p:cNvGrpSpPr/>
        <p:nvPr/>
      </p:nvGrpSpPr>
      <p:grpSpPr>
        <a:xfrm>
          <a:off x="0" y="0"/>
          <a:ext cx="0" cy="0"/>
          <a:chOff x="0" y="0"/>
          <a:chExt cx="0" cy="0"/>
        </a:xfrm>
      </p:grpSpPr>
      <p:sp>
        <p:nvSpPr>
          <p:cNvPr id="3" name="Subtitle 2">
            <a:extLst>
              <a:ext uri="{FF2B5EF4-FFF2-40B4-BE49-F238E27FC236}">
                <a16:creationId xmlns:a16="http://schemas.microsoft.com/office/drawing/2014/main" id="{E1E5541B-E8AA-2048-6FDB-F60D72CB2D17}"/>
              </a:ext>
            </a:extLst>
          </p:cNvPr>
          <p:cNvSpPr>
            <a:spLocks noGrp="1"/>
          </p:cNvSpPr>
          <p:nvPr>
            <p:ph type="subTitle" idx="8"/>
          </p:nvPr>
        </p:nvSpPr>
        <p:spPr>
          <a:xfrm>
            <a:off x="1895060" y="428128"/>
            <a:ext cx="4631635" cy="625420"/>
          </a:xfrm>
        </p:spPr>
        <p:txBody>
          <a:bodyPr/>
          <a:lstStyle/>
          <a:p>
            <a:r>
              <a:rPr lang="en-IN" sz="1600" b="1" dirty="0">
                <a:solidFill>
                  <a:srgbClr val="C00000"/>
                </a:solidFill>
                <a:latin typeface="Times New Roman" panose="02020603050405020304" pitchFamily="18" charset="0"/>
                <a:cs typeface="Times New Roman" panose="02020603050405020304" pitchFamily="18" charset="0"/>
              </a:rPr>
              <a:t>REVIEW OF LITERATURE</a:t>
            </a:r>
          </a:p>
          <a:p>
            <a:endParaRPr lang="en-IN" dirty="0"/>
          </a:p>
        </p:txBody>
      </p:sp>
      <p:graphicFrame>
        <p:nvGraphicFramePr>
          <p:cNvPr id="19" name="Table 18">
            <a:extLst>
              <a:ext uri="{FF2B5EF4-FFF2-40B4-BE49-F238E27FC236}">
                <a16:creationId xmlns:a16="http://schemas.microsoft.com/office/drawing/2014/main" id="{E2FD8B3C-2071-E412-4ADD-3DBEFBBE895A}"/>
              </a:ext>
            </a:extLst>
          </p:cNvPr>
          <p:cNvGraphicFramePr>
            <a:graphicFrameLocks noGrp="1"/>
          </p:cNvGraphicFramePr>
          <p:nvPr>
            <p:extLst>
              <p:ext uri="{D42A27DB-BD31-4B8C-83A1-F6EECF244321}">
                <p14:modId xmlns:p14="http://schemas.microsoft.com/office/powerpoint/2010/main" val="2877621517"/>
              </p:ext>
            </p:extLst>
          </p:nvPr>
        </p:nvGraphicFramePr>
        <p:xfrm>
          <a:off x="119270" y="967409"/>
          <a:ext cx="8905460" cy="3417430"/>
        </p:xfrm>
        <a:graphic>
          <a:graphicData uri="http://schemas.openxmlformats.org/drawingml/2006/table">
            <a:tbl>
              <a:tblPr firstRow="1" bandRow="1">
                <a:tableStyleId>{142E79EE-2BA5-4F54-8945-7B3C911A93CD}</a:tableStyleId>
              </a:tblPr>
              <a:tblGrid>
                <a:gridCol w="604061">
                  <a:extLst>
                    <a:ext uri="{9D8B030D-6E8A-4147-A177-3AD203B41FA5}">
                      <a16:colId xmlns:a16="http://schemas.microsoft.com/office/drawing/2014/main" val="2065447252"/>
                    </a:ext>
                  </a:extLst>
                </a:gridCol>
                <a:gridCol w="2286370">
                  <a:extLst>
                    <a:ext uri="{9D8B030D-6E8A-4147-A177-3AD203B41FA5}">
                      <a16:colId xmlns:a16="http://schemas.microsoft.com/office/drawing/2014/main" val="4277566047"/>
                    </a:ext>
                  </a:extLst>
                </a:gridCol>
                <a:gridCol w="3788664">
                  <a:extLst>
                    <a:ext uri="{9D8B030D-6E8A-4147-A177-3AD203B41FA5}">
                      <a16:colId xmlns:a16="http://schemas.microsoft.com/office/drawing/2014/main" val="914741412"/>
                    </a:ext>
                  </a:extLst>
                </a:gridCol>
                <a:gridCol w="2226365">
                  <a:extLst>
                    <a:ext uri="{9D8B030D-6E8A-4147-A177-3AD203B41FA5}">
                      <a16:colId xmlns:a16="http://schemas.microsoft.com/office/drawing/2014/main" val="202972673"/>
                    </a:ext>
                  </a:extLst>
                </a:gridCol>
              </a:tblGrid>
              <a:tr h="602974">
                <a:tc>
                  <a:txBody>
                    <a:bodyPr/>
                    <a:lstStyle/>
                    <a:p>
                      <a:r>
                        <a:rPr lang="en-US" b="1" dirty="0" err="1">
                          <a:latin typeface="Times New Roman" panose="02020603050405020304" pitchFamily="18" charset="0"/>
                          <a:cs typeface="Times New Roman" panose="02020603050405020304" pitchFamily="18" charset="0"/>
                        </a:rPr>
                        <a:t>S.No</a:t>
                      </a:r>
                      <a:endParaRPr lang="en-IN" b="1" dirty="0">
                        <a:latin typeface="Times New Roman" panose="02020603050405020304" pitchFamily="18" charset="0"/>
                        <a:cs typeface="Times New Roman" panose="02020603050405020304" pitchFamily="18" charset="0"/>
                      </a:endParaRPr>
                    </a:p>
                  </a:txBody>
                  <a:tcPr/>
                </a:tc>
                <a:tc>
                  <a:txBody>
                    <a:bodyPr/>
                    <a:lstStyle/>
                    <a:p>
                      <a:pPr algn="ctr"/>
                      <a:r>
                        <a:rPr lang="en-US" b="1" dirty="0">
                          <a:latin typeface="Times New Roman" panose="02020603050405020304" pitchFamily="18" charset="0"/>
                          <a:cs typeface="Times New Roman" panose="02020603050405020304" pitchFamily="18" charset="0"/>
                        </a:rPr>
                        <a:t>AUTHOR</a:t>
                      </a:r>
                      <a:endParaRPr lang="en-IN" b="1" dirty="0">
                        <a:latin typeface="Times New Roman" panose="02020603050405020304" pitchFamily="18" charset="0"/>
                        <a:cs typeface="Times New Roman" panose="02020603050405020304" pitchFamily="18" charset="0"/>
                      </a:endParaRPr>
                    </a:p>
                  </a:txBody>
                  <a:tcPr/>
                </a:tc>
                <a:tc>
                  <a:txBody>
                    <a:bodyPr/>
                    <a:lstStyle/>
                    <a:p>
                      <a:pPr algn="ctr"/>
                      <a:r>
                        <a:rPr lang="en-US" b="1" dirty="0">
                          <a:latin typeface="Times New Roman" panose="02020603050405020304" pitchFamily="18" charset="0"/>
                          <a:cs typeface="Times New Roman" panose="02020603050405020304" pitchFamily="18" charset="0"/>
                        </a:rPr>
                        <a:t>TITLE</a:t>
                      </a:r>
                      <a:endParaRPr lang="en-IN" b="1" dirty="0">
                        <a:latin typeface="Times New Roman" panose="02020603050405020304" pitchFamily="18" charset="0"/>
                        <a:cs typeface="Times New Roman" panose="02020603050405020304" pitchFamily="18" charset="0"/>
                      </a:endParaRPr>
                    </a:p>
                  </a:txBody>
                  <a:tcPr/>
                </a:tc>
                <a:tc>
                  <a:txBody>
                    <a:bodyPr/>
                    <a:lstStyle/>
                    <a:p>
                      <a:r>
                        <a:rPr lang="en-US" b="1" dirty="0">
                          <a:latin typeface="Times New Roman" panose="02020603050405020304" pitchFamily="18" charset="0"/>
                          <a:cs typeface="Times New Roman" panose="02020603050405020304" pitchFamily="18" charset="0"/>
                        </a:rPr>
                        <a:t>USED TECHOLOGY</a:t>
                      </a:r>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832591207"/>
                  </a:ext>
                </a:extLst>
              </a:tr>
              <a:tr h="1016136">
                <a:tc>
                  <a:txBody>
                    <a:bodyPr/>
                    <a:lstStyle/>
                    <a:p>
                      <a:r>
                        <a:rPr lang="en-US" b="1" dirty="0">
                          <a:latin typeface="Times New Roman" panose="02020603050405020304" pitchFamily="18" charset="0"/>
                          <a:cs typeface="Times New Roman" panose="02020603050405020304" pitchFamily="18" charset="0"/>
                        </a:rPr>
                        <a:t>3.</a:t>
                      </a:r>
                      <a:endParaRPr lang="en-IN" b="1" dirty="0">
                        <a:latin typeface="Times New Roman" panose="02020603050405020304" pitchFamily="18" charset="0"/>
                        <a:cs typeface="Times New Roman" panose="02020603050405020304" pitchFamily="18" charset="0"/>
                      </a:endParaRPr>
                    </a:p>
                  </a:txBody>
                  <a:tcPr/>
                </a:tc>
                <a:tc>
                  <a:txBody>
                    <a:bodyPr/>
                    <a:lstStyle/>
                    <a:p>
                      <a:r>
                        <a:rPr lang="en-IN"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Li, J., Mei, T., Zhang, Y., Xu, X., &amp; Wang, L. (2017).</a:t>
                      </a: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Fast Traffic Sign Recognition Based on Convolutional Neural Networks.</a:t>
                      </a: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It focused on optimizing the CNN model to achieve real-time performance by reducing the computational complexity while maintaining high accuracy in traffic sign recognition.</a:t>
                      </a:r>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10850831"/>
                  </a:ext>
                </a:extLst>
              </a:tr>
              <a:tr h="1016136">
                <a:tc>
                  <a:txBody>
                    <a:bodyPr/>
                    <a:lstStyle/>
                    <a:p>
                      <a:r>
                        <a:rPr lang="en-US" b="1" dirty="0">
                          <a:latin typeface="Times New Roman" panose="02020603050405020304" pitchFamily="18" charset="0"/>
                          <a:cs typeface="Times New Roman" panose="02020603050405020304" pitchFamily="18" charset="0"/>
                        </a:rPr>
                        <a:t>4.</a:t>
                      </a:r>
                      <a:endParaRPr lang="en-IN" b="1" dirty="0">
                        <a:latin typeface="Times New Roman" panose="02020603050405020304" pitchFamily="18" charset="0"/>
                        <a:cs typeface="Times New Roman" panose="02020603050405020304" pitchFamily="18" charset="0"/>
                      </a:endParaRPr>
                    </a:p>
                  </a:txBody>
                  <a:tcPr/>
                </a:tc>
                <a:tc>
                  <a:txBody>
                    <a:bodyPr/>
                    <a:lstStyle/>
                    <a:p>
                      <a:r>
                        <a:rPr lang="en-IN"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Khan, M. R., Raza, A., &amp; Mahmood, A. (2020)</a:t>
                      </a: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Traffic signal recognition based on deep learning, multimedia Tools and Applications.</a:t>
                      </a:r>
                      <a:b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br>
                      <a:endParaRPr lang="en-IN" b="1" dirty="0">
                        <a:latin typeface="Times New Roman" panose="02020603050405020304" pitchFamily="18" charset="0"/>
                        <a:cs typeface="Times New Roman" panose="02020603050405020304" pitchFamily="18" charset="0"/>
                      </a:endParaRPr>
                    </a:p>
                  </a:txBody>
                  <a:tcPr/>
                </a:tc>
                <a:tc>
                  <a:txBody>
                    <a:bodyPr/>
                    <a:lstStyle/>
                    <a:p>
                      <a:r>
                        <a:rPr lang="en-US" sz="14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It covers various CNN architectures and their applications in traffic signal recognition.</a:t>
                      </a:r>
                      <a:endParaRPr lang="en-IN"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27931168"/>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28"/>
        <p:cNvGrpSpPr/>
        <p:nvPr/>
      </p:nvGrpSpPr>
      <p:grpSpPr>
        <a:xfrm>
          <a:off x="0" y="0"/>
          <a:ext cx="0" cy="0"/>
          <a:chOff x="0" y="0"/>
          <a:chExt cx="0" cy="0"/>
        </a:xfrm>
      </p:grpSpPr>
      <p:sp>
        <p:nvSpPr>
          <p:cNvPr id="13129" name="Google Shape;13129;p48"/>
          <p:cNvSpPr/>
          <p:nvPr/>
        </p:nvSpPr>
        <p:spPr>
          <a:xfrm>
            <a:off x="131788" y="112643"/>
            <a:ext cx="3253407" cy="1070561"/>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2800" b="1" dirty="0">
                <a:solidFill>
                  <a:schemeClr val="accent1">
                    <a:lumMod val="75000"/>
                  </a:schemeClr>
                </a:solidFill>
                <a:latin typeface="Times New Roman" panose="02020603050405020304" pitchFamily="18" charset="0"/>
                <a:cs typeface="Times New Roman" panose="02020603050405020304" pitchFamily="18" charset="0"/>
              </a:rPr>
              <a:t>METHODOLOGY</a:t>
            </a:r>
          </a:p>
        </p:txBody>
      </p:sp>
      <p:sp>
        <p:nvSpPr>
          <p:cNvPr id="13131" name="Google Shape;13131;p48"/>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48">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133" name="Google Shape;13133;p48">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134" name="Google Shape;13134;p48">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429863A3-0525-9820-6CE7-A90F421CEEF3}"/>
              </a:ext>
            </a:extLst>
          </p:cNvPr>
          <p:cNvSpPr txBox="1"/>
          <p:nvPr/>
        </p:nvSpPr>
        <p:spPr>
          <a:xfrm>
            <a:off x="79513" y="1263745"/>
            <a:ext cx="4136676" cy="3354765"/>
          </a:xfrm>
          <a:prstGeom prst="rect">
            <a:avLst/>
          </a:prstGeom>
          <a:noFill/>
        </p:spPr>
        <p:txBody>
          <a:bodyPr wrap="square" rtlCol="0">
            <a:spAutoFit/>
          </a:bodyPr>
          <a:lstStyle/>
          <a:p>
            <a:r>
              <a:rPr lang="en-US" dirty="0"/>
              <a:t> </a:t>
            </a:r>
            <a:r>
              <a:rPr lang="en-IN" sz="1600" b="1" dirty="0">
                <a:solidFill>
                  <a:schemeClr val="tx1"/>
                </a:solidFill>
                <a:latin typeface="Times New Roman" panose="02020603050405020304" pitchFamily="18" charset="0"/>
                <a:cs typeface="Times New Roman" panose="02020603050405020304" pitchFamily="18" charset="0"/>
              </a:rPr>
              <a:t>Software Prerequisites:</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Python 3.8</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Visual studio Code</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NumPy (version 1.16.5)</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CV2(OPENCV) (version 3.4.2)</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Kera's (version 2.3.1)</a:t>
            </a:r>
          </a:p>
          <a:p>
            <a:pPr marL="342900" indent="-342900" algn="just">
              <a:lnSpc>
                <a:spcPct val="150000"/>
              </a:lnSpc>
              <a:buClr>
                <a:schemeClr val="tx1"/>
              </a:buClr>
              <a:buFont typeface="Wingdings" panose="05000000000000000000" pitchFamily="2" charset="2"/>
              <a:buChar char="Ø"/>
            </a:pPr>
            <a:r>
              <a:rPr lang="en-US" sz="1400" dirty="0">
                <a:solidFill>
                  <a:schemeClr val="accent1">
                    <a:lumMod val="75000"/>
                  </a:schemeClr>
                </a:solidFill>
                <a:latin typeface="Times New Roman" panose="02020603050405020304" pitchFamily="18" charset="0"/>
                <a:cs typeface="Times New Roman" panose="02020603050405020304" pitchFamily="18" charset="0"/>
              </a:rPr>
              <a:t>TensorFlow (as </a:t>
            </a:r>
            <a:r>
              <a:rPr lang="en-US" sz="1400" dirty="0" err="1">
                <a:solidFill>
                  <a:schemeClr val="accent1">
                    <a:lumMod val="75000"/>
                  </a:schemeClr>
                </a:solidFill>
                <a:latin typeface="Times New Roman" panose="02020603050405020304" pitchFamily="18" charset="0"/>
                <a:cs typeface="Times New Roman" panose="02020603050405020304" pitchFamily="18" charset="0"/>
              </a:rPr>
              <a:t>keras’s</a:t>
            </a:r>
            <a:r>
              <a:rPr lang="en-US" sz="1400" dirty="0">
                <a:solidFill>
                  <a:schemeClr val="accent1">
                    <a:lumMod val="75000"/>
                  </a:schemeClr>
                </a:solidFill>
                <a:latin typeface="Times New Roman" panose="02020603050405020304" pitchFamily="18" charset="0"/>
                <a:cs typeface="Times New Roman" panose="02020603050405020304" pitchFamily="18" charset="0"/>
              </a:rPr>
              <a:t> uses TensorFlow in backend and for image preprocessing) (version 2.0.0)</a:t>
            </a:r>
          </a:p>
          <a:p>
            <a:endParaRPr lang="en-IN" b="1" dirty="0">
              <a:solidFill>
                <a:schemeClr val="tx1"/>
              </a:solidFill>
              <a:latin typeface="Times New Roman" panose="02020603050405020304" pitchFamily="18" charset="0"/>
              <a:cs typeface="Times New Roman" panose="02020603050405020304" pitchFamily="18" charset="0"/>
            </a:endParaRPr>
          </a:p>
          <a:p>
            <a:endParaRPr lang="en-IN" dirty="0">
              <a:solidFill>
                <a:schemeClr val="tx1"/>
              </a:solidFill>
            </a:endParaRPr>
          </a:p>
        </p:txBody>
      </p:sp>
      <p:sp>
        <p:nvSpPr>
          <p:cNvPr id="6" name="TextBox 5">
            <a:extLst>
              <a:ext uri="{FF2B5EF4-FFF2-40B4-BE49-F238E27FC236}">
                <a16:creationId xmlns:a16="http://schemas.microsoft.com/office/drawing/2014/main" id="{F1BB9A12-4359-078A-EC60-23DB7A6B7509}"/>
              </a:ext>
            </a:extLst>
          </p:cNvPr>
          <p:cNvSpPr txBox="1"/>
          <p:nvPr/>
        </p:nvSpPr>
        <p:spPr>
          <a:xfrm>
            <a:off x="4723665" y="1263745"/>
            <a:ext cx="4340822" cy="2431435"/>
          </a:xfrm>
          <a:prstGeom prst="rect">
            <a:avLst/>
          </a:prstGeom>
          <a:noFill/>
        </p:spPr>
        <p:txBody>
          <a:bodyPr wrap="square" rtlCol="0">
            <a:spAutoFit/>
          </a:bodyPr>
          <a:lstStyle/>
          <a:p>
            <a:r>
              <a:rPr lang="en-US" dirty="0"/>
              <a:t> </a:t>
            </a:r>
            <a:r>
              <a:rPr lang="en-IN" sz="1600" b="1" dirty="0">
                <a:solidFill>
                  <a:schemeClr val="tx1"/>
                </a:solidFill>
                <a:latin typeface="Times New Roman" panose="02020603050405020304" pitchFamily="18" charset="0"/>
                <a:cs typeface="Times New Roman" panose="02020603050405020304" pitchFamily="18" charset="0"/>
              </a:rPr>
              <a:t>Hardware Prerequisites:</a:t>
            </a:r>
          </a:p>
          <a:p>
            <a:pPr marL="342900" indent="-342900">
              <a:lnSpc>
                <a:spcPct val="150000"/>
              </a:lnSpc>
              <a:buClr>
                <a:schemeClr val="tx1"/>
              </a:buClr>
              <a:buFont typeface="Wingdings" panose="05000000000000000000" pitchFamily="2" charset="2"/>
              <a:buChar char="Ø"/>
            </a:pPr>
            <a:r>
              <a:rPr lang="en-US" sz="1600" dirty="0">
                <a:solidFill>
                  <a:schemeClr val="accent1">
                    <a:lumMod val="75000"/>
                  </a:schemeClr>
                </a:solidFill>
                <a:latin typeface="Times New Roman" panose="02020603050405020304" pitchFamily="18" charset="0"/>
                <a:cs typeface="Times New Roman" panose="02020603050405020304" pitchFamily="18" charset="0"/>
              </a:rPr>
              <a:t>8 GB RAM</a:t>
            </a:r>
          </a:p>
          <a:p>
            <a:pPr marL="342900" indent="-342900">
              <a:lnSpc>
                <a:spcPct val="150000"/>
              </a:lnSpc>
              <a:buClr>
                <a:schemeClr val="tx1"/>
              </a:buClr>
              <a:buFont typeface="Wingdings" panose="05000000000000000000" pitchFamily="2" charset="2"/>
              <a:buChar char="Ø"/>
            </a:pPr>
            <a:r>
              <a:rPr lang="en-US" sz="1600" dirty="0">
                <a:solidFill>
                  <a:schemeClr val="accent1">
                    <a:lumMod val="75000"/>
                  </a:schemeClr>
                </a:solidFill>
                <a:latin typeface="Times New Roman" panose="02020603050405020304" pitchFamily="18" charset="0"/>
                <a:cs typeface="Times New Roman" panose="02020603050405020304" pitchFamily="18" charset="0"/>
              </a:rPr>
              <a:t>I5 INTEL CORE PROCESSOR</a:t>
            </a:r>
          </a:p>
          <a:p>
            <a:pPr marL="342900" indent="-342900">
              <a:lnSpc>
                <a:spcPct val="150000"/>
              </a:lnSpc>
              <a:buClr>
                <a:schemeClr val="tx1"/>
              </a:buClr>
              <a:buFont typeface="Wingdings" panose="05000000000000000000" pitchFamily="2" charset="2"/>
              <a:buChar char="Ø"/>
            </a:pPr>
            <a:r>
              <a:rPr lang="en-US" sz="1600" dirty="0">
                <a:solidFill>
                  <a:schemeClr val="accent1">
                    <a:lumMod val="75000"/>
                  </a:schemeClr>
                </a:solidFill>
                <a:latin typeface="Times New Roman" panose="02020603050405020304" pitchFamily="18" charset="0"/>
                <a:cs typeface="Times New Roman" panose="02020603050405020304" pitchFamily="18" charset="0"/>
              </a:rPr>
              <a:t>1 TB HDD</a:t>
            </a:r>
          </a:p>
          <a:p>
            <a:pPr marL="342900" indent="-342900">
              <a:lnSpc>
                <a:spcPct val="150000"/>
              </a:lnSpc>
              <a:buClr>
                <a:schemeClr val="tx1"/>
              </a:buClr>
              <a:buFont typeface="Wingdings" panose="05000000000000000000" pitchFamily="2" charset="2"/>
              <a:buChar char="Ø"/>
            </a:pPr>
            <a:r>
              <a:rPr lang="en-US" sz="1600" dirty="0">
                <a:solidFill>
                  <a:schemeClr val="accent1">
                    <a:lumMod val="75000"/>
                  </a:schemeClr>
                </a:solidFill>
                <a:latin typeface="Times New Roman" panose="02020603050405020304" pitchFamily="18" charset="0"/>
                <a:cs typeface="Times New Roman" panose="02020603050405020304" pitchFamily="18" charset="0"/>
              </a:rPr>
              <a:t>WINDOW 10</a:t>
            </a:r>
          </a:p>
          <a:p>
            <a:pPr marL="342900" indent="-342900">
              <a:lnSpc>
                <a:spcPct val="150000"/>
              </a:lnSpc>
              <a:buClr>
                <a:schemeClr val="tx1"/>
              </a:buClr>
              <a:buFont typeface="Wingdings" panose="05000000000000000000" pitchFamily="2" charset="2"/>
              <a:buChar char="Ø"/>
            </a:pPr>
            <a:r>
              <a:rPr lang="en-US" sz="1600" dirty="0">
                <a:solidFill>
                  <a:schemeClr val="accent1">
                    <a:lumMod val="75000"/>
                  </a:schemeClr>
                </a:solidFill>
                <a:latin typeface="Times New Roman" panose="02020603050405020304" pitchFamily="18" charset="0"/>
                <a:cs typeface="Times New Roman" panose="02020603050405020304" pitchFamily="18" charset="0"/>
              </a:rPr>
              <a:t>X 64 BIT</a:t>
            </a:r>
            <a:endParaRPr lang="en-IN" sz="1600" dirty="0">
              <a:solidFill>
                <a:schemeClr val="accent1">
                  <a:lumMod val="75000"/>
                </a:schemeClr>
              </a:solidFill>
              <a:latin typeface="Times New Roman" panose="02020603050405020304" pitchFamily="18" charset="0"/>
              <a:cs typeface="Times New Roman" panose="02020603050405020304" pitchFamily="18" charset="0"/>
            </a:endParaRPr>
          </a:p>
          <a:p>
            <a:endParaRPr lang="en-IN" sz="1600" dirty="0">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62C92-250E-D8B6-5093-8B995DA049AF}"/>
              </a:ext>
            </a:extLst>
          </p:cNvPr>
          <p:cNvSpPr>
            <a:spLocks noGrp="1"/>
          </p:cNvSpPr>
          <p:nvPr>
            <p:ph type="title"/>
          </p:nvPr>
        </p:nvSpPr>
        <p:spPr>
          <a:xfrm>
            <a:off x="1467134" y="192566"/>
            <a:ext cx="6337906" cy="478200"/>
          </a:xfrm>
        </p:spPr>
        <p:txBody>
          <a:bodyPr/>
          <a:lstStyle/>
          <a:p>
            <a:pPr algn="l"/>
            <a:r>
              <a:rPr lang="en-US" sz="2000" dirty="0">
                <a:solidFill>
                  <a:srgbClr val="C00000"/>
                </a:solidFill>
                <a:latin typeface="Times New Roman" panose="02020603050405020304" pitchFamily="18" charset="0"/>
                <a:cs typeface="Times New Roman" panose="02020603050405020304" pitchFamily="18" charset="0"/>
              </a:rPr>
              <a:t>Steps involved in Traffic Sign Recognition Using CNN </a:t>
            </a:r>
            <a:endParaRPr lang="en-IN" sz="2000"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22B1D62B-BF1E-4582-9E68-8EDCD269F966}"/>
              </a:ext>
            </a:extLst>
          </p:cNvPr>
          <p:cNvSpPr txBox="1"/>
          <p:nvPr/>
        </p:nvSpPr>
        <p:spPr>
          <a:xfrm>
            <a:off x="2013044" y="923782"/>
            <a:ext cx="6363269" cy="2031325"/>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Dataset collection and preprocessing.</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Dataset splitting.</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CNN model architecture.</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Training the CNN model.</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Model evaluation.</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Testing the model.</a:t>
            </a:r>
          </a:p>
          <a:p>
            <a:pPr marL="285750" indent="-285750">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Post-processing and deployment</a:t>
            </a:r>
          </a:p>
        </p:txBody>
      </p:sp>
    </p:spTree>
    <p:extLst>
      <p:ext uri="{BB962C8B-B14F-4D97-AF65-F5344CB8AC3E}">
        <p14:creationId xmlns:p14="http://schemas.microsoft.com/office/powerpoint/2010/main" val="711057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FF77-7395-9F75-68BB-8474C964B144}"/>
              </a:ext>
            </a:extLst>
          </p:cNvPr>
          <p:cNvSpPr>
            <a:spLocks noGrp="1"/>
          </p:cNvSpPr>
          <p:nvPr>
            <p:ph type="title"/>
          </p:nvPr>
        </p:nvSpPr>
        <p:spPr>
          <a:xfrm>
            <a:off x="1547162" y="107476"/>
            <a:ext cx="5742600" cy="680891"/>
          </a:xfrm>
        </p:spPr>
        <p:txBody>
          <a:bodyPr/>
          <a:lstStyle/>
          <a:p>
            <a:r>
              <a:rPr lang="en-US" sz="3600" dirty="0">
                <a:latin typeface="Times New Roman" panose="02020603050405020304" pitchFamily="18" charset="0"/>
                <a:cs typeface="Times New Roman" panose="02020603050405020304" pitchFamily="18" charset="0"/>
              </a:rPr>
              <a:t>SDLC</a:t>
            </a:r>
            <a:endParaRPr lang="en-IN" sz="3600" dirty="0">
              <a:latin typeface="Times New Roman" panose="02020603050405020304" pitchFamily="18" charset="0"/>
              <a:cs typeface="Times New Roman" panose="02020603050405020304" pitchFamily="18" charset="0"/>
            </a:endParaRPr>
          </a:p>
        </p:txBody>
      </p:sp>
      <p:pic>
        <p:nvPicPr>
          <p:cNvPr id="3" name="Picture 2" descr="Software Development Life Cycle (SDLC) - Big water Consulting">
            <a:extLst>
              <a:ext uri="{FF2B5EF4-FFF2-40B4-BE49-F238E27FC236}">
                <a16:creationId xmlns:a16="http://schemas.microsoft.com/office/drawing/2014/main" id="{96D2FE68-2BB7-D09E-E9D3-217B8F0632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4209" y="1062071"/>
            <a:ext cx="5595582" cy="3224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068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13"/>
        <p:cNvGrpSpPr/>
        <p:nvPr/>
      </p:nvGrpSpPr>
      <p:grpSpPr>
        <a:xfrm>
          <a:off x="0" y="0"/>
          <a:ext cx="0" cy="0"/>
          <a:chOff x="0" y="0"/>
          <a:chExt cx="0" cy="0"/>
        </a:xfrm>
      </p:grpSpPr>
      <p:sp>
        <p:nvSpPr>
          <p:cNvPr id="3" name="Title 2">
            <a:extLst>
              <a:ext uri="{FF2B5EF4-FFF2-40B4-BE49-F238E27FC236}">
                <a16:creationId xmlns:a16="http://schemas.microsoft.com/office/drawing/2014/main" id="{0A4E186D-6A6F-9EA7-97BA-5ADCC0A2A826}"/>
              </a:ext>
            </a:extLst>
          </p:cNvPr>
          <p:cNvSpPr>
            <a:spLocks noGrp="1"/>
          </p:cNvSpPr>
          <p:nvPr>
            <p:ph type="title"/>
          </p:nvPr>
        </p:nvSpPr>
        <p:spPr>
          <a:xfrm>
            <a:off x="156895" y="206114"/>
            <a:ext cx="8755192" cy="734789"/>
          </a:xfrm>
        </p:spPr>
        <p:txBody>
          <a:bodyPr/>
          <a:lstStyle/>
          <a:p>
            <a:pPr algn="l"/>
            <a:r>
              <a:rPr lang="en-US" sz="3200" dirty="0">
                <a:solidFill>
                  <a:schemeClr val="tx1">
                    <a:lumMod val="50000"/>
                    <a:lumOff val="50000"/>
                  </a:schemeClr>
                </a:solidFill>
                <a:latin typeface="Times New Roman" pitchFamily="18" charset="0"/>
                <a:cs typeface="Times New Roman" pitchFamily="18" charset="0"/>
              </a:rPr>
              <a:t>WATER FALL MODEL</a:t>
            </a:r>
            <a:endParaRPr lang="en-IN" sz="3200" dirty="0">
              <a:solidFill>
                <a:schemeClr val="tx1">
                  <a:lumMod val="50000"/>
                  <a:lumOff val="50000"/>
                </a:schemeClr>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80B8400-02D7-092E-E7A9-47156584BA88}"/>
              </a:ext>
            </a:extLst>
          </p:cNvPr>
          <p:cNvSpPr txBox="1"/>
          <p:nvPr/>
        </p:nvSpPr>
        <p:spPr>
          <a:xfrm>
            <a:off x="251791" y="993913"/>
            <a:ext cx="8755192" cy="3277820"/>
          </a:xfrm>
          <a:prstGeom prst="rect">
            <a:avLst/>
          </a:prstGeom>
          <a:noFill/>
        </p:spPr>
        <p:txBody>
          <a:bodyPr wrap="square" rtlCol="0">
            <a:spAutoFit/>
          </a:bodyPr>
          <a:lstStyle/>
          <a:p>
            <a:pPr marL="342900" indent="-342900" algn="just">
              <a:lnSpc>
                <a:spcPct val="150000"/>
              </a:lnSpc>
              <a:spcBef>
                <a:spcPts val="0"/>
              </a:spcBef>
              <a:buFont typeface="Wingdings" pitchFamily="2" charset="2"/>
              <a:buChar char="v"/>
            </a:pPr>
            <a:r>
              <a:rPr lang="en-US" sz="1800" dirty="0">
                <a:solidFill>
                  <a:schemeClr val="accent1">
                    <a:lumMod val="75000"/>
                  </a:schemeClr>
                </a:solidFill>
                <a:latin typeface="Times New Roman" pitchFamily="18" charset="0"/>
                <a:cs typeface="Times New Roman" pitchFamily="18" charset="0"/>
              </a:rPr>
              <a:t>Water fall model is a sequential approach, where each fundamental activity of a process represented as a separate phase  arranged in linear order.</a:t>
            </a:r>
          </a:p>
          <a:p>
            <a:pPr marL="342900" indent="-342900" algn="just">
              <a:lnSpc>
                <a:spcPct val="150000"/>
              </a:lnSpc>
              <a:spcBef>
                <a:spcPts val="0"/>
              </a:spcBef>
              <a:buFont typeface="Wingdings" pitchFamily="2" charset="2"/>
              <a:buChar char="v"/>
            </a:pPr>
            <a:r>
              <a:rPr lang="en-US" sz="1800" dirty="0">
                <a:solidFill>
                  <a:schemeClr val="accent1">
                    <a:lumMod val="75000"/>
                  </a:schemeClr>
                </a:solidFill>
                <a:latin typeface="Times New Roman" pitchFamily="18" charset="0"/>
                <a:cs typeface="Times New Roman" pitchFamily="18" charset="0"/>
              </a:rPr>
              <a:t>In water fall model next phase start after completion of previous phase.</a:t>
            </a:r>
          </a:p>
          <a:p>
            <a:pPr marL="342900" indent="-342900" algn="just">
              <a:lnSpc>
                <a:spcPct val="150000"/>
              </a:lnSpc>
              <a:spcBef>
                <a:spcPts val="0"/>
              </a:spcBef>
              <a:buFont typeface="Wingdings" pitchFamily="2" charset="2"/>
              <a:buChar char="v"/>
            </a:pPr>
            <a:r>
              <a:rPr lang="en-US" sz="1800" dirty="0">
                <a:solidFill>
                  <a:schemeClr val="accent1">
                    <a:lumMod val="75000"/>
                  </a:schemeClr>
                </a:solidFill>
                <a:latin typeface="Times New Roman" pitchFamily="18" charset="0"/>
                <a:cs typeface="Times New Roman" pitchFamily="18" charset="0"/>
              </a:rPr>
              <a:t>With the help of this model we plan and schedule all activities  before starting or working on them. </a:t>
            </a:r>
          </a:p>
          <a:p>
            <a:pPr marL="0" indent="0" algn="just">
              <a:lnSpc>
                <a:spcPct val="150000"/>
              </a:lnSpc>
              <a:spcBef>
                <a:spcPts val="0"/>
              </a:spcBef>
              <a:buNone/>
            </a:pPr>
            <a:endParaRPr lang="en-US" sz="1800" dirty="0">
              <a:solidFill>
                <a:schemeClr val="accent1">
                  <a:lumMod val="75000"/>
                </a:schemeClr>
              </a:solidFill>
              <a:latin typeface="Times New Roman" pitchFamily="18" charset="0"/>
              <a:cs typeface="Times New Roman" pitchFamily="18" charset="0"/>
            </a:endParaRPr>
          </a:p>
          <a:p>
            <a:pPr marL="0" indent="0" algn="just">
              <a:lnSpc>
                <a:spcPct val="150000"/>
              </a:lnSpc>
              <a:spcBef>
                <a:spcPts val="0"/>
              </a:spcBef>
              <a:buNone/>
            </a:pPr>
            <a:endParaRPr lang="en-US" sz="1800" dirty="0">
              <a:solidFill>
                <a:schemeClr val="accent1">
                  <a:lumMod val="75000"/>
                </a:schemeClr>
              </a:solidFill>
              <a:latin typeface="Times New Roman" pitchFamily="18" charset="0"/>
              <a:cs typeface="Times New Roman" pitchFamily="18" charset="0"/>
            </a:endParaRPr>
          </a:p>
          <a:p>
            <a:endParaRPr lang="en-IN" sz="1800" dirty="0">
              <a:solidFill>
                <a:schemeClr val="accent1">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44"/>
        <p:cNvGrpSpPr/>
        <p:nvPr/>
      </p:nvGrpSpPr>
      <p:grpSpPr>
        <a:xfrm>
          <a:off x="0" y="0"/>
          <a:ext cx="0" cy="0"/>
          <a:chOff x="0" y="0"/>
          <a:chExt cx="0" cy="0"/>
        </a:xfrm>
      </p:grpSpPr>
      <p:pic>
        <p:nvPicPr>
          <p:cNvPr id="1026" name="Picture 2" descr="Lightbox">
            <a:extLst>
              <a:ext uri="{FF2B5EF4-FFF2-40B4-BE49-F238E27FC236}">
                <a16:creationId xmlns:a16="http://schemas.microsoft.com/office/drawing/2014/main" id="{5B4B88F2-6A07-87E6-2252-10091AD8AC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591" y="854765"/>
            <a:ext cx="7858539" cy="368410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03A2CC7-71AF-076B-EED0-8757506B8294}"/>
              </a:ext>
            </a:extLst>
          </p:cNvPr>
          <p:cNvSpPr txBox="1"/>
          <p:nvPr/>
        </p:nvSpPr>
        <p:spPr>
          <a:xfrm>
            <a:off x="708991" y="319950"/>
            <a:ext cx="3578087" cy="369332"/>
          </a:xfrm>
          <a:prstGeom prst="rect">
            <a:avLst/>
          </a:prstGeom>
          <a:noFill/>
        </p:spPr>
        <p:txBody>
          <a:bodyPr wrap="square" rtlCol="0">
            <a:spAutoFit/>
          </a:bodyPr>
          <a:lstStyle/>
          <a:p>
            <a:r>
              <a:rPr lang="en-US" sz="1800" b="0" dirty="0">
                <a:solidFill>
                  <a:schemeClr val="tx1">
                    <a:lumMod val="85000"/>
                    <a:lumOff val="15000"/>
                  </a:schemeClr>
                </a:solidFill>
                <a:effectLst/>
                <a:latin typeface="Times New Roman" panose="02020603050405020304" pitchFamily="18" charset="0"/>
                <a:cs typeface="Times New Roman" panose="02020603050405020304" pitchFamily="18" charset="0"/>
              </a:rPr>
              <a:t>Phases Waterfall Model</a:t>
            </a:r>
            <a:endParaRPr lang="en-IN" sz="18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924"/>
        <p:cNvGrpSpPr/>
        <p:nvPr/>
      </p:nvGrpSpPr>
      <p:grpSpPr>
        <a:xfrm>
          <a:off x="0" y="0"/>
          <a:ext cx="0" cy="0"/>
          <a:chOff x="0" y="0"/>
          <a:chExt cx="0" cy="0"/>
        </a:xfrm>
      </p:grpSpPr>
      <p:sp>
        <p:nvSpPr>
          <p:cNvPr id="3" name="Title 2">
            <a:extLst>
              <a:ext uri="{FF2B5EF4-FFF2-40B4-BE49-F238E27FC236}">
                <a16:creationId xmlns:a16="http://schemas.microsoft.com/office/drawing/2014/main" id="{929E90DC-5EBD-5A99-BD4D-19CBFE6A01B4}"/>
              </a:ext>
            </a:extLst>
          </p:cNvPr>
          <p:cNvSpPr>
            <a:spLocks noGrp="1"/>
          </p:cNvSpPr>
          <p:nvPr>
            <p:ph type="title"/>
          </p:nvPr>
        </p:nvSpPr>
        <p:spPr>
          <a:xfrm>
            <a:off x="216532" y="166358"/>
            <a:ext cx="2692320" cy="478200"/>
          </a:xfrm>
        </p:spPr>
        <p:txBody>
          <a:bodyPr/>
          <a:lstStyle/>
          <a:p>
            <a:pPr algn="l"/>
            <a:r>
              <a:rPr lang="en-US" sz="2400" dirty="0">
                <a:solidFill>
                  <a:schemeClr val="tx1">
                    <a:lumMod val="85000"/>
                    <a:lumOff val="15000"/>
                  </a:schemeClr>
                </a:solidFill>
              </a:rPr>
              <a:t>Approach Used</a:t>
            </a:r>
            <a:endParaRPr lang="en-IN" sz="2400" dirty="0">
              <a:solidFill>
                <a:schemeClr val="tx1">
                  <a:lumMod val="85000"/>
                  <a:lumOff val="15000"/>
                </a:schemeClr>
              </a:solidFill>
            </a:endParaRPr>
          </a:p>
        </p:txBody>
      </p:sp>
      <p:sp>
        <p:nvSpPr>
          <p:cNvPr id="4" name="TextBox 3">
            <a:extLst>
              <a:ext uri="{FF2B5EF4-FFF2-40B4-BE49-F238E27FC236}">
                <a16:creationId xmlns:a16="http://schemas.microsoft.com/office/drawing/2014/main" id="{DE1ABAD7-BE81-C1F8-3D51-2DCDE9972E9D}"/>
              </a:ext>
            </a:extLst>
          </p:cNvPr>
          <p:cNvSpPr txBox="1"/>
          <p:nvPr/>
        </p:nvSpPr>
        <p:spPr>
          <a:xfrm>
            <a:off x="0" y="881269"/>
            <a:ext cx="6129130" cy="1323439"/>
          </a:xfrm>
          <a:prstGeom prst="rect">
            <a:avLst/>
          </a:prstGeom>
          <a:noFill/>
        </p:spPr>
        <p:txBody>
          <a:bodyPr wrap="square" rtlCol="0">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        The general flow followed by typical sign detection algorithms.</a:t>
            </a:r>
          </a:p>
          <a:p>
            <a:endParaRPr lang="en-US" sz="1600" dirty="0">
              <a:solidFill>
                <a:schemeClr val="accent1">
                  <a:lumMod val="75000"/>
                </a:schemeClr>
              </a:solidFill>
              <a:latin typeface="Times New Roman" panose="02020603050405020304" pitchFamily="18" charset="0"/>
              <a:cs typeface="Times New Roman" panose="02020603050405020304" pitchFamily="18" charset="0"/>
            </a:endParaRPr>
          </a:p>
          <a:p>
            <a:endParaRPr lang="en-US" sz="1600" dirty="0">
              <a:solidFill>
                <a:schemeClr val="accent1">
                  <a:lumMod val="75000"/>
                </a:schemeClr>
              </a:solidFill>
              <a:latin typeface="Times New Roman" panose="02020603050405020304" pitchFamily="18" charset="0"/>
              <a:cs typeface="Times New Roman" panose="02020603050405020304" pitchFamily="18" charset="0"/>
            </a:endParaRPr>
          </a:p>
          <a:p>
            <a:br>
              <a:rPr lang="en-IN" sz="1600" dirty="0">
                <a:solidFill>
                  <a:schemeClr val="accent1">
                    <a:lumMod val="75000"/>
                  </a:schemeClr>
                </a:solidFill>
                <a:latin typeface="Times New Roman" panose="02020603050405020304" pitchFamily="18" charset="0"/>
                <a:cs typeface="Times New Roman" panose="02020603050405020304" pitchFamily="18" charset="0"/>
              </a:rPr>
            </a:br>
            <a:r>
              <a:rPr lang="en-IN" sz="1600" dirty="0">
                <a:solidFill>
                  <a:schemeClr val="accent1">
                    <a:lumMod val="75000"/>
                  </a:schemeClr>
                </a:solidFill>
                <a:latin typeface="Times New Roman" panose="02020603050405020304" pitchFamily="18" charset="0"/>
                <a:cs typeface="Times New Roman" panose="02020603050405020304" pitchFamily="18" charset="0"/>
              </a:rPr>
              <a:t>               </a:t>
            </a:r>
            <a:r>
              <a:rPr lang="en-IN" sz="1600" b="1" dirty="0">
                <a:solidFill>
                  <a:schemeClr val="accent1">
                    <a:lumMod val="75000"/>
                  </a:schemeClr>
                </a:solidFill>
                <a:latin typeface="Times New Roman" panose="02020603050405020304" pitchFamily="18" charset="0"/>
                <a:cs typeface="Times New Roman" panose="02020603050405020304" pitchFamily="18" charset="0"/>
              </a:rPr>
              <a:t>Input</a:t>
            </a:r>
            <a:endParaRPr lang="en-IN" sz="1600" b="1" dirty="0"/>
          </a:p>
        </p:txBody>
      </p:sp>
      <p:sp>
        <p:nvSpPr>
          <p:cNvPr id="5" name="Oval 4">
            <a:extLst>
              <a:ext uri="{FF2B5EF4-FFF2-40B4-BE49-F238E27FC236}">
                <a16:creationId xmlns:a16="http://schemas.microsoft.com/office/drawing/2014/main" id="{EF45EA16-C1D2-1DE2-2E2E-DA350CD27EC4}"/>
              </a:ext>
            </a:extLst>
          </p:cNvPr>
          <p:cNvSpPr/>
          <p:nvPr/>
        </p:nvSpPr>
        <p:spPr>
          <a:xfrm>
            <a:off x="882095" y="1443597"/>
            <a:ext cx="402672" cy="39428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6" name="Straight Arrow Connector 5">
            <a:extLst>
              <a:ext uri="{FF2B5EF4-FFF2-40B4-BE49-F238E27FC236}">
                <a16:creationId xmlns:a16="http://schemas.microsoft.com/office/drawing/2014/main" id="{147E0369-6211-BDC7-0F8E-494F072C4EB2}"/>
              </a:ext>
            </a:extLst>
          </p:cNvPr>
          <p:cNvCxnSpPr>
            <a:cxnSpLocks/>
          </p:cNvCxnSpPr>
          <p:nvPr/>
        </p:nvCxnSpPr>
        <p:spPr>
          <a:xfrm>
            <a:off x="1284767" y="1632349"/>
            <a:ext cx="1398486" cy="8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F86B118F-ABB6-747A-E0FF-2AD99DAC2312}"/>
              </a:ext>
            </a:extLst>
          </p:cNvPr>
          <p:cNvSpPr/>
          <p:nvPr/>
        </p:nvSpPr>
        <p:spPr>
          <a:xfrm>
            <a:off x="2742214" y="1348353"/>
            <a:ext cx="1452099" cy="584769"/>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a:solidFill>
                  <a:schemeClr val="tx1">
                    <a:lumMod val="85000"/>
                    <a:lumOff val="15000"/>
                  </a:schemeClr>
                </a:solidFill>
              </a:rPr>
              <a:t>Segmentation</a:t>
            </a:r>
          </a:p>
        </p:txBody>
      </p:sp>
      <p:cxnSp>
        <p:nvCxnSpPr>
          <p:cNvPr id="8" name="Straight Arrow Connector 7">
            <a:extLst>
              <a:ext uri="{FF2B5EF4-FFF2-40B4-BE49-F238E27FC236}">
                <a16:creationId xmlns:a16="http://schemas.microsoft.com/office/drawing/2014/main" id="{6BAB9767-7388-A8A7-BBCF-539ADD75F14E}"/>
              </a:ext>
            </a:extLst>
          </p:cNvPr>
          <p:cNvCxnSpPr>
            <a:cxnSpLocks/>
          </p:cNvCxnSpPr>
          <p:nvPr/>
        </p:nvCxnSpPr>
        <p:spPr>
          <a:xfrm>
            <a:off x="3406860" y="2005084"/>
            <a:ext cx="0" cy="9321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6FCA1C48-61A6-0C92-6E16-8858CE44524E}"/>
              </a:ext>
            </a:extLst>
          </p:cNvPr>
          <p:cNvSpPr/>
          <p:nvPr/>
        </p:nvSpPr>
        <p:spPr>
          <a:xfrm>
            <a:off x="2503529" y="2955788"/>
            <a:ext cx="1929468" cy="584769"/>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a:solidFill>
                  <a:schemeClr val="tx1">
                    <a:lumMod val="85000"/>
                    <a:lumOff val="15000"/>
                  </a:schemeClr>
                </a:solidFill>
              </a:rPr>
              <a:t>Feature extraction</a:t>
            </a:r>
          </a:p>
        </p:txBody>
      </p:sp>
      <p:cxnSp>
        <p:nvCxnSpPr>
          <p:cNvPr id="10" name="Straight Arrow Connector 9">
            <a:extLst>
              <a:ext uri="{FF2B5EF4-FFF2-40B4-BE49-F238E27FC236}">
                <a16:creationId xmlns:a16="http://schemas.microsoft.com/office/drawing/2014/main" id="{81A94826-6EA5-7D5F-276F-5748B5AB7270}"/>
              </a:ext>
            </a:extLst>
          </p:cNvPr>
          <p:cNvCxnSpPr>
            <a:cxnSpLocks/>
          </p:cNvCxnSpPr>
          <p:nvPr/>
        </p:nvCxnSpPr>
        <p:spPr>
          <a:xfrm>
            <a:off x="4432997" y="3262207"/>
            <a:ext cx="8413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72DFFFFF-07EA-C85F-54F9-5DD72E929BB2}"/>
              </a:ext>
            </a:extLst>
          </p:cNvPr>
          <p:cNvSpPr/>
          <p:nvPr/>
        </p:nvSpPr>
        <p:spPr>
          <a:xfrm>
            <a:off x="5336329" y="2937240"/>
            <a:ext cx="1389149" cy="584769"/>
          </a:xfrm>
          <a:prstGeom prst="round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81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a:solidFill>
                  <a:schemeClr val="tx1">
                    <a:lumMod val="85000"/>
                    <a:lumOff val="15000"/>
                  </a:schemeClr>
                </a:solidFill>
              </a:rPr>
              <a:t>Detection</a:t>
            </a:r>
          </a:p>
        </p:txBody>
      </p:sp>
      <p:cxnSp>
        <p:nvCxnSpPr>
          <p:cNvPr id="13" name="Straight Arrow Connector 12">
            <a:extLst>
              <a:ext uri="{FF2B5EF4-FFF2-40B4-BE49-F238E27FC236}">
                <a16:creationId xmlns:a16="http://schemas.microsoft.com/office/drawing/2014/main" id="{2EDFFA2E-FB85-497F-CB6C-049669051DDF}"/>
              </a:ext>
            </a:extLst>
          </p:cNvPr>
          <p:cNvCxnSpPr>
            <a:cxnSpLocks/>
          </p:cNvCxnSpPr>
          <p:nvPr/>
        </p:nvCxnSpPr>
        <p:spPr>
          <a:xfrm>
            <a:off x="6787442" y="3229624"/>
            <a:ext cx="7132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C79DC2CF-CCBC-1ECF-3D1B-BFC049BEA44A}"/>
              </a:ext>
            </a:extLst>
          </p:cNvPr>
          <p:cNvSpPr/>
          <p:nvPr/>
        </p:nvSpPr>
        <p:spPr>
          <a:xfrm>
            <a:off x="7628810" y="3078622"/>
            <a:ext cx="399819" cy="3020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EA022AFF-F995-F904-E8C2-DD31ED14792D}"/>
              </a:ext>
            </a:extLst>
          </p:cNvPr>
          <p:cNvSpPr/>
          <p:nvPr/>
        </p:nvSpPr>
        <p:spPr>
          <a:xfrm>
            <a:off x="7518326" y="3003097"/>
            <a:ext cx="620785" cy="49014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2DCC7E53-C2C5-4187-7219-E7602725C8E3}"/>
              </a:ext>
            </a:extLst>
          </p:cNvPr>
          <p:cNvSpPr/>
          <p:nvPr/>
        </p:nvSpPr>
        <p:spPr>
          <a:xfrm>
            <a:off x="7628810" y="3096552"/>
            <a:ext cx="399819" cy="3020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F214059F-1DA5-217B-BB4C-BA573AC5CAFF}"/>
              </a:ext>
            </a:extLst>
          </p:cNvPr>
          <p:cNvSpPr txBox="1"/>
          <p:nvPr/>
        </p:nvSpPr>
        <p:spPr>
          <a:xfrm>
            <a:off x="7401340" y="3559455"/>
            <a:ext cx="1126435" cy="307777"/>
          </a:xfrm>
          <a:prstGeom prst="rect">
            <a:avLst/>
          </a:prstGeom>
          <a:noFill/>
        </p:spPr>
        <p:txBody>
          <a:bodyPr wrap="square" rtlCol="0">
            <a:sp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OUTPUT</a:t>
            </a:r>
            <a:endParaRPr lang="en-IN" b="1" dirty="0">
              <a:solidFill>
                <a:schemeClr val="accent1">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370"/>
        <p:cNvGrpSpPr/>
        <p:nvPr/>
      </p:nvGrpSpPr>
      <p:grpSpPr>
        <a:xfrm>
          <a:off x="0" y="0"/>
          <a:ext cx="0" cy="0"/>
          <a:chOff x="0" y="0"/>
          <a:chExt cx="0" cy="0"/>
        </a:xfrm>
      </p:grpSpPr>
      <p:sp>
        <p:nvSpPr>
          <p:cNvPr id="11371" name="Google Shape;11371;p45"/>
          <p:cNvSpPr txBox="1">
            <a:spLocks noGrp="1"/>
          </p:cNvSpPr>
          <p:nvPr>
            <p:ph type="title"/>
          </p:nvPr>
        </p:nvSpPr>
        <p:spPr>
          <a:xfrm>
            <a:off x="1440384" y="39511"/>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DATA FLOW DIAGRAM</a:t>
            </a:r>
          </a:p>
        </p:txBody>
      </p:sp>
      <p:grpSp>
        <p:nvGrpSpPr>
          <p:cNvPr id="11372" name="Google Shape;11372;p45"/>
          <p:cNvGrpSpPr/>
          <p:nvPr/>
        </p:nvGrpSpPr>
        <p:grpSpPr>
          <a:xfrm>
            <a:off x="5719719" y="675728"/>
            <a:ext cx="1223788" cy="21378"/>
            <a:chOff x="3096700" y="3484425"/>
            <a:chExt cx="719875" cy="12575"/>
          </a:xfrm>
          <a:solidFill>
            <a:schemeClr val="bg1"/>
          </a:solidFill>
        </p:grpSpPr>
        <p:sp>
          <p:nvSpPr>
            <p:cNvPr id="11373" name="Google Shape;11373;p4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4" name="Google Shape;11374;p4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5" name="Google Shape;11375;p4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6" name="Google Shape;11376;p4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7" name="Google Shape;11377;p4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8" name="Google Shape;11378;p4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79" name="Google Shape;11379;p4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0" name="Google Shape;11380;p4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1" name="Google Shape;11381;p4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2" name="Google Shape;11382;p4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grpSp>
      <p:grpSp>
        <p:nvGrpSpPr>
          <p:cNvPr id="11383" name="Google Shape;11383;p45"/>
          <p:cNvGrpSpPr/>
          <p:nvPr/>
        </p:nvGrpSpPr>
        <p:grpSpPr>
          <a:xfrm>
            <a:off x="2200504" y="675728"/>
            <a:ext cx="1223745" cy="21378"/>
            <a:chOff x="2940000" y="3484425"/>
            <a:chExt cx="719850" cy="12575"/>
          </a:xfrm>
          <a:solidFill>
            <a:schemeClr val="bg1"/>
          </a:solidFill>
        </p:grpSpPr>
        <p:sp>
          <p:nvSpPr>
            <p:cNvPr id="11384" name="Google Shape;11384;p4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5" name="Google Shape;11385;p4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6" name="Google Shape;11386;p4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7" name="Google Shape;11387;p4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8" name="Google Shape;11388;p4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89" name="Google Shape;11389;p4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90" name="Google Shape;11390;p4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91" name="Google Shape;11391;p4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92" name="Google Shape;11392;p4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sp>
          <p:nvSpPr>
            <p:cNvPr id="11393" name="Google Shape;11393;p4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grpFill/>
            <a:ln>
              <a:solidFill>
                <a:srgbClr val="FF000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lumMod val="85000"/>
                  </a:schemeClr>
                </a:solidFill>
              </a:endParaRPr>
            </a:p>
          </p:txBody>
        </p:sp>
      </p:grpSp>
      <p:sp>
        <p:nvSpPr>
          <p:cNvPr id="11394" name="Google Shape;11394;p45"/>
          <p:cNvSpPr/>
          <p:nvPr/>
        </p:nvSpPr>
        <p:spPr>
          <a:xfrm>
            <a:off x="5832022" y="46615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45"/>
          <p:cNvGrpSpPr/>
          <p:nvPr/>
        </p:nvGrpSpPr>
        <p:grpSpPr>
          <a:xfrm>
            <a:off x="-750850" y="123226"/>
            <a:ext cx="1651998" cy="1763922"/>
            <a:chOff x="236475" y="527300"/>
            <a:chExt cx="1124525" cy="1101075"/>
          </a:xfrm>
        </p:grpSpPr>
        <p:sp>
          <p:nvSpPr>
            <p:cNvPr id="11397" name="Google Shape;11397;p4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4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4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4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4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4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4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4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4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4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4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4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4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4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4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4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4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4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4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4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4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4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4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4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4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4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4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4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4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4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4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4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4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4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4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4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4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4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4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4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4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4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4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4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4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4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4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4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4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4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4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4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4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4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4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4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4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4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4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4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4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4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4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4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4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4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4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4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4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4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4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4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4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4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4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4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4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4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4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4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4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4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4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4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4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4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4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4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4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4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4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4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4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4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4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4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4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4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4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4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4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4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4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4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4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4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4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4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4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4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4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4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4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4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4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4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4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4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4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4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4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4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4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4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4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4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4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4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4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4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4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4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4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4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4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4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4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4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4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4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4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4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4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4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4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4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4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4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4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4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4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4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4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4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4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4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4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4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4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4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4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4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4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4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4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4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4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4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4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4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4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4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4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4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4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4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4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4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4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4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4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4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4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4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4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4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4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4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4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4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4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4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4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4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4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4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4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4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4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4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4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4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4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4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4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4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4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4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4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4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4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4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4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4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4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4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4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4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4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4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4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4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4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4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4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4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4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4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4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4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4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4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4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4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4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4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4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4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4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4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4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4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4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4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4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4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4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4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4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4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4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4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4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4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4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4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4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4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4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4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4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4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4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4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4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4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4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4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4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4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4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4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4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4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4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4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4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4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4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4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4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4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4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4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4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4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4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4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4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4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4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4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4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4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4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4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4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4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4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4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4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4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4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4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4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4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4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4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4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4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4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4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4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4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4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4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4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4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4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4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4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4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4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4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4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4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4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4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4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4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4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4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4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4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4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4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4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4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4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4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4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4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4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4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4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4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4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4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4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4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4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4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4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4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4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4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4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4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4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4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4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4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4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4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4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4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4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4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4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4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4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4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4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4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4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4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4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4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4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4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4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4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4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4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4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4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4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4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4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4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4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4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4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4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4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4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4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4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4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4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4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4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4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4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4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7" name="Google Shape;11967;p4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4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4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4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4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4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4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4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4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4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4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4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4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4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4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4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4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4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4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4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4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4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4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4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4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4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4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4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4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4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4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4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4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4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4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4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4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4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4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4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4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4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4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4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4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4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4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4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4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4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4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4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4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4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4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4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4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4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4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4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4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4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4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4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4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4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4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4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4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4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4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4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4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4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4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4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4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4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4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4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4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4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4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4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4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4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4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4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4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4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4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4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4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4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4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4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4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4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4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4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4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4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4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4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4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4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4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4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4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4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4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4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4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4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4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4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4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4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4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4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4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4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4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4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4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4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4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4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4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4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4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4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4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4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4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4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4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4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4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4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4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4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4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4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4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4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4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Diagonal Corners Rounded 2">
            <a:extLst>
              <a:ext uri="{FF2B5EF4-FFF2-40B4-BE49-F238E27FC236}">
                <a16:creationId xmlns:a16="http://schemas.microsoft.com/office/drawing/2014/main" id="{0725E2B3-1BA9-C479-7114-3D3DDC1B80FC}"/>
              </a:ext>
            </a:extLst>
          </p:cNvPr>
          <p:cNvSpPr/>
          <p:nvPr/>
        </p:nvSpPr>
        <p:spPr>
          <a:xfrm>
            <a:off x="3424251" y="616180"/>
            <a:ext cx="1652528"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Input image</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4" name="Rectangle: Diagonal Corners Rounded 3">
            <a:extLst>
              <a:ext uri="{FF2B5EF4-FFF2-40B4-BE49-F238E27FC236}">
                <a16:creationId xmlns:a16="http://schemas.microsoft.com/office/drawing/2014/main" id="{2DDC327C-FCD1-5975-D0FA-0770BF2D878B}"/>
              </a:ext>
            </a:extLst>
          </p:cNvPr>
          <p:cNvSpPr/>
          <p:nvPr/>
        </p:nvSpPr>
        <p:spPr>
          <a:xfrm>
            <a:off x="3364497" y="1152400"/>
            <a:ext cx="1712282"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2"/>
                </a:solidFill>
                <a:latin typeface="Times New Roman" panose="02020603050405020304" pitchFamily="18" charset="0"/>
                <a:cs typeface="Times New Roman" panose="02020603050405020304" pitchFamily="18" charset="0"/>
              </a:rPr>
              <a:t>Preprocessing</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5" name="Rectangle: Diagonal Corners Rounded 4">
            <a:extLst>
              <a:ext uri="{FF2B5EF4-FFF2-40B4-BE49-F238E27FC236}">
                <a16:creationId xmlns:a16="http://schemas.microsoft.com/office/drawing/2014/main" id="{C9AA6BF0-3702-377E-3E26-ADB721420744}"/>
              </a:ext>
            </a:extLst>
          </p:cNvPr>
          <p:cNvSpPr/>
          <p:nvPr/>
        </p:nvSpPr>
        <p:spPr>
          <a:xfrm>
            <a:off x="3378632" y="2181644"/>
            <a:ext cx="1714895"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2"/>
                </a:solidFill>
                <a:latin typeface="Times New Roman" panose="02020603050405020304" pitchFamily="18" charset="0"/>
                <a:cs typeface="Times New Roman" panose="02020603050405020304" pitchFamily="18" charset="0"/>
              </a:rPr>
              <a:t>Shape detection</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6" name="Rectangle: Diagonal Corners Rounded 5">
            <a:extLst>
              <a:ext uri="{FF2B5EF4-FFF2-40B4-BE49-F238E27FC236}">
                <a16:creationId xmlns:a16="http://schemas.microsoft.com/office/drawing/2014/main" id="{8A4E7C29-AF20-B162-1BFC-7F67890C7F2B}"/>
              </a:ext>
            </a:extLst>
          </p:cNvPr>
          <p:cNvSpPr/>
          <p:nvPr/>
        </p:nvSpPr>
        <p:spPr>
          <a:xfrm>
            <a:off x="3364497" y="3182821"/>
            <a:ext cx="1729031"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Sign recognition</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7" name="Rectangle: Diagonal Corners Rounded 6">
            <a:extLst>
              <a:ext uri="{FF2B5EF4-FFF2-40B4-BE49-F238E27FC236}">
                <a16:creationId xmlns:a16="http://schemas.microsoft.com/office/drawing/2014/main" id="{4B6721A9-0666-6C00-043C-E08A82F63BA2}"/>
              </a:ext>
            </a:extLst>
          </p:cNvPr>
          <p:cNvSpPr/>
          <p:nvPr/>
        </p:nvSpPr>
        <p:spPr>
          <a:xfrm>
            <a:off x="3378632" y="1677938"/>
            <a:ext cx="1698147"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60" dirty="0">
                <a:solidFill>
                  <a:schemeClr val="bg2"/>
                </a:solidFill>
                <a:latin typeface="Times New Roman" panose="02020603050405020304" pitchFamily="18" charset="0"/>
                <a:cs typeface="Times New Roman" panose="02020603050405020304" pitchFamily="18" charset="0"/>
              </a:rPr>
              <a:t>segmentation</a:t>
            </a:r>
            <a:endParaRPr lang="en-IN" sz="1360" dirty="0">
              <a:solidFill>
                <a:schemeClr val="bg2"/>
              </a:solidFill>
              <a:latin typeface="Times New Roman" panose="02020603050405020304" pitchFamily="18" charset="0"/>
              <a:cs typeface="Times New Roman" panose="02020603050405020304" pitchFamily="18" charset="0"/>
            </a:endParaRPr>
          </a:p>
        </p:txBody>
      </p:sp>
      <p:sp>
        <p:nvSpPr>
          <p:cNvPr id="8" name="Rectangle: Diagonal Corners Rounded 7">
            <a:extLst>
              <a:ext uri="{FF2B5EF4-FFF2-40B4-BE49-F238E27FC236}">
                <a16:creationId xmlns:a16="http://schemas.microsoft.com/office/drawing/2014/main" id="{D4B0020A-4AF5-0F9E-0A1E-16CD8DD243F4}"/>
              </a:ext>
            </a:extLst>
          </p:cNvPr>
          <p:cNvSpPr/>
          <p:nvPr/>
        </p:nvSpPr>
        <p:spPr>
          <a:xfrm>
            <a:off x="3399303" y="2696617"/>
            <a:ext cx="1694226" cy="257562"/>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Feature extraction</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9" name="Arrow: Down 8">
            <a:extLst>
              <a:ext uri="{FF2B5EF4-FFF2-40B4-BE49-F238E27FC236}">
                <a16:creationId xmlns:a16="http://schemas.microsoft.com/office/drawing/2014/main" id="{CC682C29-0B59-ADD4-8A23-8EE22244D5A0}"/>
              </a:ext>
            </a:extLst>
          </p:cNvPr>
          <p:cNvSpPr/>
          <p:nvPr/>
        </p:nvSpPr>
        <p:spPr>
          <a:xfrm>
            <a:off x="4082311" y="905805"/>
            <a:ext cx="225092" cy="218553"/>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0" name="Arrow: Down 9">
            <a:extLst>
              <a:ext uri="{FF2B5EF4-FFF2-40B4-BE49-F238E27FC236}">
                <a16:creationId xmlns:a16="http://schemas.microsoft.com/office/drawing/2014/main" id="{3984AA67-16A1-870A-C501-7605280459BA}"/>
              </a:ext>
            </a:extLst>
          </p:cNvPr>
          <p:cNvSpPr/>
          <p:nvPr/>
        </p:nvSpPr>
        <p:spPr>
          <a:xfrm>
            <a:off x="4082311" y="1452034"/>
            <a:ext cx="225092" cy="218553"/>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1" name="Arrow: Down 10">
            <a:extLst>
              <a:ext uri="{FF2B5EF4-FFF2-40B4-BE49-F238E27FC236}">
                <a16:creationId xmlns:a16="http://schemas.microsoft.com/office/drawing/2014/main" id="{3DFEDDAD-6E5E-136D-4C92-2FFC901D3B54}"/>
              </a:ext>
            </a:extLst>
          </p:cNvPr>
          <p:cNvSpPr/>
          <p:nvPr/>
        </p:nvSpPr>
        <p:spPr>
          <a:xfrm>
            <a:off x="4077631" y="1944671"/>
            <a:ext cx="225092" cy="218553"/>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2" name="Arrow: Down 11">
            <a:extLst>
              <a:ext uri="{FF2B5EF4-FFF2-40B4-BE49-F238E27FC236}">
                <a16:creationId xmlns:a16="http://schemas.microsoft.com/office/drawing/2014/main" id="{5A41F7A5-631C-6AD6-E444-F5D1EEBCA92B}"/>
              </a:ext>
            </a:extLst>
          </p:cNvPr>
          <p:cNvSpPr/>
          <p:nvPr/>
        </p:nvSpPr>
        <p:spPr>
          <a:xfrm>
            <a:off x="4077631" y="2466797"/>
            <a:ext cx="225092" cy="218553"/>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3" name="Arrow: Down 12">
            <a:extLst>
              <a:ext uri="{FF2B5EF4-FFF2-40B4-BE49-F238E27FC236}">
                <a16:creationId xmlns:a16="http://schemas.microsoft.com/office/drawing/2014/main" id="{0AE99272-5C43-DD60-BF8C-8A94B742BD26}"/>
              </a:ext>
            </a:extLst>
          </p:cNvPr>
          <p:cNvSpPr/>
          <p:nvPr/>
        </p:nvSpPr>
        <p:spPr>
          <a:xfrm>
            <a:off x="4086592" y="2973225"/>
            <a:ext cx="225092" cy="218553"/>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4" name="Arrow: Down 13">
            <a:extLst>
              <a:ext uri="{FF2B5EF4-FFF2-40B4-BE49-F238E27FC236}">
                <a16:creationId xmlns:a16="http://schemas.microsoft.com/office/drawing/2014/main" id="{56A4CB4F-C46E-8CB6-6501-75D43BB1A315}"/>
              </a:ext>
            </a:extLst>
          </p:cNvPr>
          <p:cNvSpPr/>
          <p:nvPr/>
        </p:nvSpPr>
        <p:spPr>
          <a:xfrm>
            <a:off x="4086592" y="3460586"/>
            <a:ext cx="225092" cy="565468"/>
          </a:xfrm>
          <a:prstGeom prst="downArrow">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lumMod val="85000"/>
                </a:schemeClr>
              </a:solidFill>
            </a:endParaRPr>
          </a:p>
        </p:txBody>
      </p:sp>
      <p:sp>
        <p:nvSpPr>
          <p:cNvPr id="15" name="Flowchart: Decision 14">
            <a:extLst>
              <a:ext uri="{FF2B5EF4-FFF2-40B4-BE49-F238E27FC236}">
                <a16:creationId xmlns:a16="http://schemas.microsoft.com/office/drawing/2014/main" id="{B70B51B1-8042-8B19-51A2-3548C2D08440}"/>
              </a:ext>
            </a:extLst>
          </p:cNvPr>
          <p:cNvSpPr/>
          <p:nvPr/>
        </p:nvSpPr>
        <p:spPr>
          <a:xfrm>
            <a:off x="3157817" y="4050883"/>
            <a:ext cx="2162931" cy="874037"/>
          </a:xfrm>
          <a:prstGeom prst="flowChartDecision">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If sign match's from data</a:t>
            </a:r>
            <a:endParaRPr lang="en-IN" dirty="0">
              <a:solidFill>
                <a:schemeClr val="bg2"/>
              </a:solidFill>
              <a:latin typeface="Times New Roman" panose="02020603050405020304" pitchFamily="18" charset="0"/>
              <a:cs typeface="Times New Roman" panose="02020603050405020304" pitchFamily="18" charset="0"/>
            </a:endParaRPr>
          </a:p>
        </p:txBody>
      </p:sp>
      <p:cxnSp>
        <p:nvCxnSpPr>
          <p:cNvPr id="18" name="Straight Arrow Connector 17">
            <a:extLst>
              <a:ext uri="{FF2B5EF4-FFF2-40B4-BE49-F238E27FC236}">
                <a16:creationId xmlns:a16="http://schemas.microsoft.com/office/drawing/2014/main" id="{3F4894F6-5772-0CFF-628F-A334778EF032}"/>
              </a:ext>
            </a:extLst>
          </p:cNvPr>
          <p:cNvCxnSpPr/>
          <p:nvPr/>
        </p:nvCxnSpPr>
        <p:spPr>
          <a:xfrm flipH="1">
            <a:off x="1721042" y="4474649"/>
            <a:ext cx="165759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95DA45F-2379-D818-DB48-33A028030ECA}"/>
              </a:ext>
            </a:extLst>
          </p:cNvPr>
          <p:cNvCxnSpPr>
            <a:cxnSpLocks/>
          </p:cNvCxnSpPr>
          <p:nvPr/>
        </p:nvCxnSpPr>
        <p:spPr>
          <a:xfrm>
            <a:off x="5257765" y="4479235"/>
            <a:ext cx="1361205"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Diagonal Corners Rounded 22">
            <a:extLst>
              <a:ext uri="{FF2B5EF4-FFF2-40B4-BE49-F238E27FC236}">
                <a16:creationId xmlns:a16="http://schemas.microsoft.com/office/drawing/2014/main" id="{D9E3EB63-71DB-33BE-A36D-D8F1F8E25DC1}"/>
              </a:ext>
            </a:extLst>
          </p:cNvPr>
          <p:cNvSpPr/>
          <p:nvPr/>
        </p:nvSpPr>
        <p:spPr>
          <a:xfrm>
            <a:off x="550703" y="3927549"/>
            <a:ext cx="1129568" cy="819503"/>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Voice alert message as sign not detected</a:t>
            </a:r>
            <a:endParaRPr lang="en-IN" dirty="0">
              <a:solidFill>
                <a:schemeClr val="bg2"/>
              </a:solidFill>
              <a:latin typeface="Times New Roman" panose="02020603050405020304" pitchFamily="18" charset="0"/>
              <a:cs typeface="Times New Roman" panose="02020603050405020304" pitchFamily="18" charset="0"/>
            </a:endParaRPr>
          </a:p>
        </p:txBody>
      </p:sp>
      <p:sp>
        <p:nvSpPr>
          <p:cNvPr id="24" name="Rectangle: Diagonal Corners Rounded 23">
            <a:extLst>
              <a:ext uri="{FF2B5EF4-FFF2-40B4-BE49-F238E27FC236}">
                <a16:creationId xmlns:a16="http://schemas.microsoft.com/office/drawing/2014/main" id="{6F3CD8A5-4BDE-932F-EE0D-9D9EEC8B56BB}"/>
              </a:ext>
            </a:extLst>
          </p:cNvPr>
          <p:cNvSpPr/>
          <p:nvPr/>
        </p:nvSpPr>
        <p:spPr>
          <a:xfrm>
            <a:off x="6618970" y="4205167"/>
            <a:ext cx="1678404" cy="565468"/>
          </a:xfrm>
          <a:prstGeom prst="round2Diag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latin typeface="Times New Roman" panose="02020603050405020304" pitchFamily="18" charset="0"/>
                <a:cs typeface="Times New Roman" panose="02020603050405020304" pitchFamily="18" charset="0"/>
              </a:rPr>
              <a:t>Voice alert message as sign detected</a:t>
            </a:r>
            <a:endParaRPr lang="en-IN" dirty="0">
              <a:solidFill>
                <a:schemeClr val="bg2"/>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BE6AD-BD98-3C76-B684-2C2CA9FEA474}"/>
              </a:ext>
            </a:extLst>
          </p:cNvPr>
          <p:cNvSpPr>
            <a:spLocks noGrp="1"/>
          </p:cNvSpPr>
          <p:nvPr>
            <p:ph type="title"/>
          </p:nvPr>
        </p:nvSpPr>
        <p:spPr>
          <a:xfrm>
            <a:off x="441819" y="232619"/>
            <a:ext cx="2526668" cy="478200"/>
          </a:xfrm>
        </p:spPr>
        <p:txBody>
          <a:bodyPr/>
          <a:lstStyle/>
          <a:p>
            <a:pPr algn="l"/>
            <a:r>
              <a:rPr lang="en-US" dirty="0">
                <a:solidFill>
                  <a:srgbClr val="C00000"/>
                </a:solidFill>
                <a:latin typeface="Times New Roman" panose="02020603050405020304" pitchFamily="18" charset="0"/>
                <a:cs typeface="Times New Roman" panose="02020603050405020304" pitchFamily="18" charset="0"/>
              </a:rPr>
              <a:t>FINAL OUTCOMES</a:t>
            </a:r>
            <a:endParaRPr lang="en-IN" dirty="0">
              <a:solidFill>
                <a:srgbClr val="C0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AC85598-FD47-3528-6499-3DB15E931788}"/>
              </a:ext>
            </a:extLst>
          </p:cNvPr>
          <p:cNvPicPr>
            <a:picLocks noChangeAspect="1"/>
          </p:cNvPicPr>
          <p:nvPr/>
        </p:nvPicPr>
        <p:blipFill>
          <a:blip r:embed="rId2"/>
          <a:stretch>
            <a:fillRect/>
          </a:stretch>
        </p:blipFill>
        <p:spPr>
          <a:xfrm>
            <a:off x="574341" y="852985"/>
            <a:ext cx="3555242" cy="1549021"/>
          </a:xfrm>
          <a:prstGeom prst="rect">
            <a:avLst/>
          </a:prstGeom>
        </p:spPr>
      </p:pic>
      <p:pic>
        <p:nvPicPr>
          <p:cNvPr id="7" name="Picture 6">
            <a:extLst>
              <a:ext uri="{FF2B5EF4-FFF2-40B4-BE49-F238E27FC236}">
                <a16:creationId xmlns:a16="http://schemas.microsoft.com/office/drawing/2014/main" id="{63644333-BB13-C034-75CE-1BDF6DAF3568}"/>
              </a:ext>
            </a:extLst>
          </p:cNvPr>
          <p:cNvPicPr>
            <a:picLocks noChangeAspect="1"/>
          </p:cNvPicPr>
          <p:nvPr/>
        </p:nvPicPr>
        <p:blipFill>
          <a:blip r:embed="rId3"/>
          <a:stretch>
            <a:fillRect/>
          </a:stretch>
        </p:blipFill>
        <p:spPr>
          <a:xfrm>
            <a:off x="5241235" y="852984"/>
            <a:ext cx="3677577" cy="1549022"/>
          </a:xfrm>
          <a:prstGeom prst="rect">
            <a:avLst/>
          </a:prstGeom>
        </p:spPr>
      </p:pic>
      <p:pic>
        <p:nvPicPr>
          <p:cNvPr id="9" name="Picture 8">
            <a:extLst>
              <a:ext uri="{FF2B5EF4-FFF2-40B4-BE49-F238E27FC236}">
                <a16:creationId xmlns:a16="http://schemas.microsoft.com/office/drawing/2014/main" id="{D9656E86-D00F-0D34-7236-A522D937C9EF}"/>
              </a:ext>
            </a:extLst>
          </p:cNvPr>
          <p:cNvPicPr>
            <a:picLocks noChangeAspect="1"/>
          </p:cNvPicPr>
          <p:nvPr/>
        </p:nvPicPr>
        <p:blipFill>
          <a:blip r:embed="rId4"/>
          <a:stretch>
            <a:fillRect/>
          </a:stretch>
        </p:blipFill>
        <p:spPr>
          <a:xfrm>
            <a:off x="2666061" y="2797012"/>
            <a:ext cx="3493825" cy="1810034"/>
          </a:xfrm>
          <a:prstGeom prst="rect">
            <a:avLst/>
          </a:prstGeom>
        </p:spPr>
      </p:pic>
      <p:sp>
        <p:nvSpPr>
          <p:cNvPr id="12" name="TextBox 11">
            <a:extLst>
              <a:ext uri="{FF2B5EF4-FFF2-40B4-BE49-F238E27FC236}">
                <a16:creationId xmlns:a16="http://schemas.microsoft.com/office/drawing/2014/main" id="{7A59DBF3-E9E7-D690-34D3-9D192CC3A647}"/>
              </a:ext>
            </a:extLst>
          </p:cNvPr>
          <p:cNvSpPr txBox="1"/>
          <p:nvPr/>
        </p:nvSpPr>
        <p:spPr>
          <a:xfrm>
            <a:off x="1605887" y="2544172"/>
            <a:ext cx="974035" cy="30777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STEP:1</a:t>
            </a:r>
            <a:endParaRPr lang="en-IN" b="1"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3739D627-C2CD-7FFA-15C6-9ED7B3C5B0E7}"/>
              </a:ext>
            </a:extLst>
          </p:cNvPr>
          <p:cNvSpPr txBox="1"/>
          <p:nvPr/>
        </p:nvSpPr>
        <p:spPr>
          <a:xfrm>
            <a:off x="5877339" y="2489235"/>
            <a:ext cx="2246244" cy="307777"/>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STEP:2</a:t>
            </a:r>
            <a:endParaRPr lang="en-IN" b="1"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0AC9A338-8C92-E7B3-73CD-6E22094ECD9F}"/>
              </a:ext>
            </a:extLst>
          </p:cNvPr>
          <p:cNvSpPr txBox="1"/>
          <p:nvPr/>
        </p:nvSpPr>
        <p:spPr>
          <a:xfrm>
            <a:off x="3313043" y="4694275"/>
            <a:ext cx="2279374" cy="307777"/>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STEP:3</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3266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39"/>
        <p:cNvGrpSpPr/>
        <p:nvPr/>
      </p:nvGrpSpPr>
      <p:grpSpPr>
        <a:xfrm>
          <a:off x="0" y="0"/>
          <a:ext cx="0" cy="0"/>
          <a:chOff x="0" y="0"/>
          <a:chExt cx="0" cy="0"/>
        </a:xfrm>
      </p:grpSpPr>
      <p:pic>
        <p:nvPicPr>
          <p:cNvPr id="4" name="Picture 3">
            <a:extLst>
              <a:ext uri="{FF2B5EF4-FFF2-40B4-BE49-F238E27FC236}">
                <a16:creationId xmlns:a16="http://schemas.microsoft.com/office/drawing/2014/main" id="{DC8100E9-A26C-D5D7-46C4-CBB9198C552E}"/>
              </a:ext>
            </a:extLst>
          </p:cNvPr>
          <p:cNvPicPr>
            <a:picLocks noChangeAspect="1"/>
          </p:cNvPicPr>
          <p:nvPr/>
        </p:nvPicPr>
        <p:blipFill>
          <a:blip r:embed="rId3"/>
          <a:stretch>
            <a:fillRect/>
          </a:stretch>
        </p:blipFill>
        <p:spPr>
          <a:xfrm>
            <a:off x="0" y="0"/>
            <a:ext cx="1649896" cy="1139687"/>
          </a:xfrm>
          <a:prstGeom prst="rect">
            <a:avLst/>
          </a:prstGeom>
        </p:spPr>
      </p:pic>
      <p:sp>
        <p:nvSpPr>
          <p:cNvPr id="7" name="TextBox 6">
            <a:extLst>
              <a:ext uri="{FF2B5EF4-FFF2-40B4-BE49-F238E27FC236}">
                <a16:creationId xmlns:a16="http://schemas.microsoft.com/office/drawing/2014/main" id="{23BBC16E-074E-B79D-E4ED-DBE7DDB1BEB2}"/>
              </a:ext>
            </a:extLst>
          </p:cNvPr>
          <p:cNvSpPr txBox="1"/>
          <p:nvPr/>
        </p:nvSpPr>
        <p:spPr>
          <a:xfrm>
            <a:off x="1626704" y="62011"/>
            <a:ext cx="7272131" cy="1477328"/>
          </a:xfrm>
          <a:prstGeom prst="rect">
            <a:avLst/>
          </a:prstGeom>
          <a:noFill/>
        </p:spPr>
        <p:txBody>
          <a:bodyPr wrap="square">
            <a:spAutoFit/>
          </a:bodyPr>
          <a:lstStyle/>
          <a:p>
            <a:pPr algn="ctr"/>
            <a:r>
              <a:rPr lang="en-IN" sz="1800" b="1" dirty="0">
                <a:solidFill>
                  <a:schemeClr val="tx1">
                    <a:lumMod val="10000"/>
                  </a:schemeClr>
                </a:solidFill>
                <a:latin typeface="Times New Roman" pitchFamily="18" charset="0"/>
                <a:cs typeface="Times New Roman" pitchFamily="18" charset="0"/>
              </a:rPr>
              <a:t>PROJECT PRESENTATION</a:t>
            </a:r>
          </a:p>
          <a:p>
            <a:pPr algn="ctr"/>
            <a:r>
              <a:rPr lang="en-IN" sz="1800" b="1" dirty="0">
                <a:solidFill>
                  <a:schemeClr val="tx1">
                    <a:lumMod val="10000"/>
                  </a:schemeClr>
                </a:solidFill>
                <a:latin typeface="Times New Roman" pitchFamily="18" charset="0"/>
                <a:cs typeface="Times New Roman" pitchFamily="18" charset="0"/>
              </a:rPr>
              <a:t>  ON</a:t>
            </a:r>
          </a:p>
          <a:p>
            <a:pPr algn="ctr"/>
            <a:r>
              <a:rPr lang="en-IN" sz="2000" dirty="0">
                <a:solidFill>
                  <a:schemeClr val="accent6">
                    <a:lumMod val="50000"/>
                  </a:schemeClr>
                </a:solidFill>
              </a:rPr>
              <a:t>  </a:t>
            </a:r>
            <a:r>
              <a:rPr lang="en-US" sz="2000" b="1" dirty="0">
                <a:solidFill>
                  <a:schemeClr val="accent1">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REAL TIME TRAFFIC SIGNAL RECOGNITION USING CNN</a:t>
            </a:r>
            <a:endParaRPr lang="en-IN" sz="2000"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IN" dirty="0"/>
          </a:p>
        </p:txBody>
      </p:sp>
      <p:sp>
        <p:nvSpPr>
          <p:cNvPr id="9" name="TextBox 8">
            <a:extLst>
              <a:ext uri="{FF2B5EF4-FFF2-40B4-BE49-F238E27FC236}">
                <a16:creationId xmlns:a16="http://schemas.microsoft.com/office/drawing/2014/main" id="{88BC2202-1122-4B15-D84A-B4FFA2C662ED}"/>
              </a:ext>
            </a:extLst>
          </p:cNvPr>
          <p:cNvSpPr txBox="1"/>
          <p:nvPr/>
        </p:nvSpPr>
        <p:spPr>
          <a:xfrm>
            <a:off x="149086" y="2712439"/>
            <a:ext cx="8822635" cy="1123384"/>
          </a:xfrm>
          <a:prstGeom prst="rect">
            <a:avLst/>
          </a:prstGeom>
          <a:noFill/>
        </p:spPr>
        <p:txBody>
          <a:bodyPr wrap="square">
            <a:spAutoFit/>
          </a:bodyPr>
          <a:lstStyle/>
          <a:p>
            <a:pPr algn="ctr">
              <a:lnSpc>
                <a:spcPct val="150000"/>
              </a:lnSpc>
            </a:pPr>
            <a:r>
              <a:rPr lang="en-IN" sz="1800" b="1" dirty="0">
                <a:solidFill>
                  <a:schemeClr val="accent1">
                    <a:lumMod val="75000"/>
                  </a:schemeClr>
                </a:solidFill>
                <a:latin typeface="Times New Roman" panose="02020603050405020304" pitchFamily="18" charset="0"/>
                <a:cs typeface="Times New Roman" panose="02020603050405020304" pitchFamily="18" charset="0"/>
              </a:rPr>
              <a:t>Under the guidance of</a:t>
            </a:r>
          </a:p>
          <a:p>
            <a:pPr algn="ctr">
              <a:lnSpc>
                <a:spcPct val="150000"/>
              </a:lnSpc>
            </a:pP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Er. Yogendra Kushwaha</a:t>
            </a:r>
            <a:r>
              <a:rPr lang="en-IN" sz="16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IN" sz="1600" b="1" dirty="0">
                <a:solidFill>
                  <a:schemeClr val="tx1"/>
                </a:solidFill>
                <a:latin typeface="Times New Roman" panose="02020603050405020304" pitchFamily="18" charset="0"/>
                <a:cs typeface="Times New Roman" panose="02020603050405020304" pitchFamily="18" charset="0"/>
              </a:rPr>
              <a:t>(Advisor)</a:t>
            </a:r>
          </a:p>
          <a:p>
            <a:pPr algn="ctr"/>
            <a:r>
              <a:rPr lang="en-US" sz="16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Er. Ritika </a:t>
            </a:r>
            <a:r>
              <a:rPr lang="en-US" sz="1600" b="1"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Yaduvanshi</a:t>
            </a:r>
            <a:r>
              <a:rPr lang="en-IN" sz="16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IN" sz="1600" b="1" dirty="0">
                <a:solidFill>
                  <a:schemeClr val="tx1"/>
                </a:solidFill>
                <a:latin typeface="Times New Roman" panose="02020603050405020304" pitchFamily="18" charset="0"/>
                <a:cs typeface="Times New Roman" panose="02020603050405020304" pitchFamily="18" charset="0"/>
              </a:rPr>
              <a:t>(Co-Advisor)</a:t>
            </a:r>
          </a:p>
        </p:txBody>
      </p:sp>
      <p:sp>
        <p:nvSpPr>
          <p:cNvPr id="11" name="TextBox 10">
            <a:extLst>
              <a:ext uri="{FF2B5EF4-FFF2-40B4-BE49-F238E27FC236}">
                <a16:creationId xmlns:a16="http://schemas.microsoft.com/office/drawing/2014/main" id="{0C98B872-A996-4016-8693-232756DA3803}"/>
              </a:ext>
            </a:extLst>
          </p:cNvPr>
          <p:cNvSpPr txBox="1"/>
          <p:nvPr/>
        </p:nvSpPr>
        <p:spPr>
          <a:xfrm>
            <a:off x="92765" y="1435621"/>
            <a:ext cx="8945218" cy="1354217"/>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PRESENTED BY:</a:t>
            </a:r>
          </a:p>
          <a:p>
            <a:pPr algn="ctr"/>
            <a:r>
              <a:rPr lang="en-IN" sz="1600" dirty="0">
                <a:solidFill>
                  <a:schemeClr val="tx1"/>
                </a:solidFill>
                <a:latin typeface="Times New Roman" panose="02020603050405020304" pitchFamily="18" charset="0"/>
                <a:cs typeface="Times New Roman" panose="02020603050405020304" pitchFamily="18" charset="0"/>
              </a:rPr>
              <a:t>MANISH VERMA   E-11080/19</a:t>
            </a:r>
          </a:p>
          <a:p>
            <a:pPr algn="ctr"/>
            <a:r>
              <a:rPr lang="en-IN" sz="1600" dirty="0">
                <a:solidFill>
                  <a:schemeClr val="tx1"/>
                </a:solidFill>
                <a:latin typeface="Times New Roman" panose="02020603050405020304" pitchFamily="18" charset="0"/>
                <a:cs typeface="Times New Roman" panose="02020603050405020304" pitchFamily="18" charset="0"/>
              </a:rPr>
              <a:t>NEHA MAURYA     E-11081/19</a:t>
            </a:r>
          </a:p>
          <a:p>
            <a:pPr algn="ctr"/>
            <a:r>
              <a:rPr lang="en-IN" sz="1600" dirty="0">
                <a:solidFill>
                  <a:schemeClr val="tx1"/>
                </a:solidFill>
                <a:latin typeface="Times New Roman" panose="02020603050405020304" pitchFamily="18" charset="0"/>
                <a:cs typeface="Times New Roman" panose="02020603050405020304" pitchFamily="18" charset="0"/>
              </a:rPr>
              <a:t>ROHIT YADAV       E-11082/19</a:t>
            </a:r>
          </a:p>
          <a:p>
            <a:pPr algn="ctr"/>
            <a:r>
              <a:rPr lang="en-IN" sz="1600" dirty="0">
                <a:solidFill>
                  <a:schemeClr val="tx1"/>
                </a:solidFill>
                <a:latin typeface="Times New Roman" panose="02020603050405020304" pitchFamily="18" charset="0"/>
                <a:cs typeface="Times New Roman" panose="02020603050405020304" pitchFamily="18" charset="0"/>
              </a:rPr>
              <a:t>VAIBHAV SINGH   E-11083/19</a:t>
            </a:r>
          </a:p>
        </p:txBody>
      </p:sp>
      <p:sp>
        <p:nvSpPr>
          <p:cNvPr id="12" name="TextBox 11">
            <a:extLst>
              <a:ext uri="{FF2B5EF4-FFF2-40B4-BE49-F238E27FC236}">
                <a16:creationId xmlns:a16="http://schemas.microsoft.com/office/drawing/2014/main" id="{0A837E86-83E9-9AAF-D313-A00653335DA8}"/>
              </a:ext>
            </a:extLst>
          </p:cNvPr>
          <p:cNvSpPr txBox="1"/>
          <p:nvPr/>
        </p:nvSpPr>
        <p:spPr>
          <a:xfrm>
            <a:off x="149086" y="3991584"/>
            <a:ext cx="9084365" cy="3200876"/>
          </a:xfrm>
          <a:prstGeom prst="rect">
            <a:avLst/>
          </a:prstGeom>
          <a:noFill/>
        </p:spPr>
        <p:txBody>
          <a:bodyPr wrap="square" rtlCol="0">
            <a:spAutoFit/>
          </a:bodyPr>
          <a:lstStyle/>
          <a:p>
            <a:pPr algn="ctr"/>
            <a:r>
              <a:rPr lang="en-IN" sz="1600" dirty="0">
                <a:solidFill>
                  <a:srgbClr val="990033"/>
                </a:solidFill>
                <a:latin typeface="Times New Roman" panose="02020603050405020304" pitchFamily="18" charset="0"/>
                <a:cs typeface="Times New Roman" panose="02020603050405020304" pitchFamily="18" charset="0"/>
              </a:rPr>
              <a:t>DEPARTMENT OF COMPUTER SCIENCE ENGINEERING</a:t>
            </a:r>
          </a:p>
          <a:p>
            <a:endParaRPr lang="en-IN" sz="1400" b="1" dirty="0"/>
          </a:p>
          <a:p>
            <a:pPr algn="ctr"/>
            <a:r>
              <a:rPr lang="en-IN" sz="1600" b="1" dirty="0" err="1">
                <a:solidFill>
                  <a:schemeClr val="accent1">
                    <a:lumMod val="75000"/>
                  </a:schemeClr>
                </a:solidFill>
                <a:latin typeface="Times New Roman" pitchFamily="18" charset="0"/>
                <a:cs typeface="Times New Roman" pitchFamily="18" charset="0"/>
              </a:rPr>
              <a:t>Mahamaya</a:t>
            </a:r>
            <a:r>
              <a:rPr lang="en-IN" sz="1600" b="1" dirty="0">
                <a:solidFill>
                  <a:schemeClr val="accent1">
                    <a:lumMod val="75000"/>
                  </a:schemeClr>
                </a:solidFill>
                <a:latin typeface="Times New Roman" pitchFamily="18" charset="0"/>
                <a:cs typeface="Times New Roman" pitchFamily="18" charset="0"/>
              </a:rPr>
              <a:t> College of Agricultural Engineering &amp; Technology Ambedkar Nagar, </a:t>
            </a:r>
            <a:r>
              <a:rPr lang="en-IN" sz="1600" b="1" dirty="0" err="1">
                <a:solidFill>
                  <a:schemeClr val="accent1">
                    <a:lumMod val="75000"/>
                  </a:schemeClr>
                </a:solidFill>
                <a:latin typeface="Times New Roman" pitchFamily="18" charset="0"/>
                <a:cs typeface="Times New Roman" pitchFamily="18" charset="0"/>
              </a:rPr>
              <a:t>Akbarpur</a:t>
            </a:r>
            <a:endParaRPr lang="en-IN" sz="1600" b="1" dirty="0">
              <a:solidFill>
                <a:schemeClr val="accent1">
                  <a:lumMod val="75000"/>
                </a:schemeClr>
              </a:solidFill>
              <a:latin typeface="Times New Roman" pitchFamily="18" charset="0"/>
              <a:cs typeface="Times New Roman" pitchFamily="18" charset="0"/>
            </a:endParaRPr>
          </a:p>
          <a:p>
            <a:pPr algn="ctr"/>
            <a:r>
              <a:rPr lang="en-IN" sz="1600" b="1" dirty="0">
                <a:solidFill>
                  <a:schemeClr val="tx1"/>
                </a:solidFill>
                <a:latin typeface="Times New Roman" pitchFamily="18" charset="0"/>
                <a:cs typeface="Times New Roman" pitchFamily="18" charset="0"/>
              </a:rPr>
              <a:t>(Acharya Narendra Deva University of Agriculture &amp; Technology, </a:t>
            </a:r>
            <a:r>
              <a:rPr lang="en-IN" sz="1600" b="1" dirty="0" err="1">
                <a:solidFill>
                  <a:schemeClr val="tx1"/>
                </a:solidFill>
                <a:latin typeface="Times New Roman" pitchFamily="18" charset="0"/>
                <a:cs typeface="Times New Roman" pitchFamily="18" charset="0"/>
              </a:rPr>
              <a:t>Ayodhya</a:t>
            </a:r>
            <a:r>
              <a:rPr lang="en-IN" sz="1600" dirty="0">
                <a:solidFill>
                  <a:schemeClr val="tx1"/>
                </a:solidFill>
                <a:latin typeface="Times New Roman" pitchFamily="18" charset="0"/>
                <a:cs typeface="Times New Roman" pitchFamily="18" charset="0"/>
              </a:rPr>
              <a:t>)</a:t>
            </a:r>
          </a:p>
          <a:p>
            <a:pPr algn="ctr"/>
            <a:endParaRPr lang="en-IN" sz="1400" dirty="0">
              <a:solidFill>
                <a:schemeClr val="tx1"/>
              </a:solidFill>
              <a:latin typeface="Times New Roman" pitchFamily="18" charset="0"/>
              <a:cs typeface="Times New Roman" pitchFamily="18" charset="0"/>
            </a:endParaRPr>
          </a:p>
          <a:p>
            <a:pPr algn="ctr"/>
            <a:br>
              <a:rPr lang="en-IN" sz="1400" b="1" dirty="0">
                <a:solidFill>
                  <a:schemeClr val="accent1">
                    <a:lumMod val="75000"/>
                  </a:schemeClr>
                </a:solidFill>
                <a:latin typeface="Times New Roman" pitchFamily="18" charset="0"/>
                <a:cs typeface="Times New Roman" pitchFamily="18" charset="0"/>
              </a:rPr>
            </a:br>
            <a:br>
              <a:rPr lang="en-IN" sz="1400" b="1" dirty="0">
                <a:solidFill>
                  <a:schemeClr val="accent1">
                    <a:lumMod val="75000"/>
                  </a:schemeClr>
                </a:solidFill>
              </a:rPr>
            </a:br>
            <a:br>
              <a:rPr lang="en-IN" sz="1400" b="1" dirty="0"/>
            </a:br>
            <a:br>
              <a:rPr lang="en-IN" sz="1400" b="1" dirty="0"/>
            </a:br>
            <a:br>
              <a:rPr lang="en-IN" sz="1400" b="1" dirty="0"/>
            </a:br>
            <a:br>
              <a:rPr lang="en-IN" sz="1400" b="1" dirty="0"/>
            </a:br>
            <a:br>
              <a:rPr lang="en-IN" sz="1400" b="1" dirty="0"/>
            </a:br>
            <a:endParaRPr lang="en-IN" dirty="0"/>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70EB2-88CD-2BB3-5E45-0513DCDC1A7D}"/>
              </a:ext>
            </a:extLst>
          </p:cNvPr>
          <p:cNvSpPr>
            <a:spLocks noGrp="1"/>
          </p:cNvSpPr>
          <p:nvPr>
            <p:ph type="title"/>
          </p:nvPr>
        </p:nvSpPr>
        <p:spPr>
          <a:xfrm>
            <a:off x="178904" y="252498"/>
            <a:ext cx="3458818" cy="478200"/>
          </a:xfrm>
        </p:spPr>
        <p:txBody>
          <a:bodyPr/>
          <a:lstStyle/>
          <a:p>
            <a:r>
              <a:rPr lang="en-US" sz="2400" dirty="0">
                <a:solidFill>
                  <a:srgbClr val="C00000"/>
                </a:solidFill>
                <a:latin typeface="Times New Roman" panose="02020603050405020304" pitchFamily="18" charset="0"/>
                <a:cs typeface="Times New Roman" panose="02020603050405020304" pitchFamily="18" charset="0"/>
              </a:rPr>
              <a:t>CONTINUE&gt;&gt;&gt;</a:t>
            </a:r>
            <a:endParaRPr lang="en-IN" sz="2400"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E36D04A-8AAB-8BD3-7E36-4E5D1B8A4B02}"/>
              </a:ext>
            </a:extLst>
          </p:cNvPr>
          <p:cNvPicPr>
            <a:picLocks noChangeAspect="1"/>
          </p:cNvPicPr>
          <p:nvPr/>
        </p:nvPicPr>
        <p:blipFill>
          <a:blip r:embed="rId4"/>
          <a:stretch>
            <a:fillRect/>
          </a:stretch>
        </p:blipFill>
        <p:spPr>
          <a:xfrm>
            <a:off x="99392" y="848139"/>
            <a:ext cx="3339547" cy="2027584"/>
          </a:xfrm>
          <a:prstGeom prst="rect">
            <a:avLst/>
          </a:prstGeom>
        </p:spPr>
      </p:pic>
      <p:pic>
        <p:nvPicPr>
          <p:cNvPr id="5" name="WhatsApp Video 2023-06-08 at 23.25.11">
            <a:hlinkClick r:id="" action="ppaction://media"/>
            <a:extLst>
              <a:ext uri="{FF2B5EF4-FFF2-40B4-BE49-F238E27FC236}">
                <a16:creationId xmlns:a16="http://schemas.microsoft.com/office/drawing/2014/main" id="{4CDD8679-9FCA-E43A-BBA7-26FECDC7383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1931" y="351183"/>
            <a:ext cx="5402677" cy="4194313"/>
          </a:xfrm>
          <a:prstGeom prst="rect">
            <a:avLst/>
          </a:prstGeom>
        </p:spPr>
      </p:pic>
    </p:spTree>
    <p:extLst>
      <p:ext uri="{BB962C8B-B14F-4D97-AF65-F5344CB8AC3E}">
        <p14:creationId xmlns:p14="http://schemas.microsoft.com/office/powerpoint/2010/main" val="293426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159"/>
        <p:cNvGrpSpPr/>
        <p:nvPr/>
      </p:nvGrpSpPr>
      <p:grpSpPr>
        <a:xfrm>
          <a:off x="0" y="0"/>
          <a:ext cx="0" cy="0"/>
          <a:chOff x="0" y="0"/>
          <a:chExt cx="0" cy="0"/>
        </a:xfrm>
      </p:grpSpPr>
      <p:sp>
        <p:nvSpPr>
          <p:cNvPr id="14160" name="Google Shape;14160;p53"/>
          <p:cNvSpPr txBox="1">
            <a:spLocks noGrp="1"/>
          </p:cNvSpPr>
          <p:nvPr>
            <p:ph type="subTitle" idx="1"/>
          </p:nvPr>
        </p:nvSpPr>
        <p:spPr>
          <a:xfrm>
            <a:off x="1250612" y="875717"/>
            <a:ext cx="7219041" cy="3506253"/>
          </a:xfrm>
          <a:prstGeom prst="rect">
            <a:avLst/>
          </a:prstGeom>
        </p:spPr>
        <p:txBody>
          <a:bodyPr spcFirstLastPara="1" wrap="square" lIns="91425" tIns="91425" rIns="91425" bIns="91425" anchor="t" anchorCtr="0">
            <a:noAutofit/>
          </a:bodyPr>
          <a:lstStyle/>
          <a:p>
            <a:pPr marL="342900" indent="-342900" algn="just">
              <a:lnSpc>
                <a:spcPct val="15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a:t>
            </a:r>
            <a:r>
              <a:rPr lang="en-IN" sz="1800" dirty="0">
                <a:solidFill>
                  <a:schemeClr val="accent1">
                    <a:lumMod val="75000"/>
                  </a:schemeClr>
                </a:solidFill>
                <a:latin typeface="Times New Roman" panose="02020603050405020304" pitchFamily="18" charset="0"/>
                <a:cs typeface="Times New Roman" panose="02020603050405020304" pitchFamily="18" charset="0"/>
              </a:rPr>
              <a:t>The algorithm that has been used for traffic signs it can be generalized to deal with other kinds of object.</a:t>
            </a:r>
          </a:p>
          <a:p>
            <a:pPr marL="342900" indent="-342900" algn="just">
              <a:lnSpc>
                <a:spcPct val="15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a:t>
            </a:r>
            <a:r>
              <a:rPr lang="en-IN" sz="1800" dirty="0">
                <a:solidFill>
                  <a:schemeClr val="accent1">
                    <a:lumMod val="75000"/>
                  </a:schemeClr>
                </a:solidFill>
                <a:latin typeface="Times New Roman" panose="02020603050405020304" pitchFamily="18" charset="0"/>
                <a:cs typeface="Times New Roman" panose="02020603050405020304" pitchFamily="18" charset="0"/>
              </a:rPr>
              <a:t>The known difficulties that exists for object recognition in outdoor environments have been considered. This Way the system is immune to lighting changes, occlusions and object deformation being useful for   Driver Support System.</a:t>
            </a:r>
          </a:p>
          <a:p>
            <a:pPr marL="342900" indent="-342900" algn="just">
              <a:lnSpc>
                <a:spcPct val="15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a:t>
            </a:r>
            <a:r>
              <a:rPr lang="en-IN" sz="1800" dirty="0">
                <a:solidFill>
                  <a:schemeClr val="accent1">
                    <a:lumMod val="75000"/>
                  </a:schemeClr>
                </a:solidFill>
                <a:latin typeface="Times New Roman" panose="02020603050405020304" pitchFamily="18" charset="0"/>
                <a:cs typeface="Times New Roman" panose="02020603050405020304" pitchFamily="18" charset="0"/>
              </a:rPr>
              <a:t>Due to this knowledge of sign status, it is believed that the system is useful for other application such as maintenance and inventories of traffic sign in highways and or cities.</a:t>
            </a:r>
          </a:p>
          <a:p>
            <a:pPr marL="0" lvl="0" indent="0" algn="l" rtl="0">
              <a:spcBef>
                <a:spcPts val="0"/>
              </a:spcBef>
              <a:spcAft>
                <a:spcPts val="0"/>
              </a:spcAft>
              <a:buNone/>
            </a:pPr>
            <a:endParaRPr dirty="0"/>
          </a:p>
        </p:txBody>
      </p:sp>
      <p:sp>
        <p:nvSpPr>
          <p:cNvPr id="14164" name="Google Shape;14164;p53"/>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r>
              <a:rPr lang="en-IN" sz="1800" b="1" dirty="0">
                <a:latin typeface="Times New Roman" panose="02020603050405020304" pitchFamily="18" charset="0"/>
                <a:cs typeface="Times New Roman" panose="02020603050405020304" pitchFamily="18" charset="0"/>
              </a:rPr>
              <a:t>CONCLUSION</a:t>
            </a:r>
            <a:br>
              <a:rPr lang="en-IN" sz="1800" b="1" dirty="0">
                <a:latin typeface="Times New Roman" panose="02020603050405020304" pitchFamily="18" charset="0"/>
                <a:cs typeface="Times New Roman" panose="02020603050405020304" pitchFamily="18" charset="0"/>
              </a:rPr>
            </a:br>
            <a:endParaRPr dirty="0"/>
          </a:p>
        </p:txBody>
      </p:sp>
      <p:grpSp>
        <p:nvGrpSpPr>
          <p:cNvPr id="14165" name="Google Shape;14165;p53"/>
          <p:cNvGrpSpPr/>
          <p:nvPr/>
        </p:nvGrpSpPr>
        <p:grpSpPr>
          <a:xfrm>
            <a:off x="5453329" y="675728"/>
            <a:ext cx="1490178" cy="21378"/>
            <a:chOff x="2940000" y="3484425"/>
            <a:chExt cx="876575" cy="12575"/>
          </a:xfrm>
        </p:grpSpPr>
        <p:sp>
          <p:nvSpPr>
            <p:cNvPr id="14166" name="Google Shape;14166;p5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5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5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53"/>
          <p:cNvGrpSpPr/>
          <p:nvPr/>
        </p:nvGrpSpPr>
        <p:grpSpPr>
          <a:xfrm>
            <a:off x="2200504" y="675728"/>
            <a:ext cx="1490178" cy="21378"/>
            <a:chOff x="2940000" y="3484425"/>
            <a:chExt cx="876575" cy="12575"/>
          </a:xfrm>
        </p:grpSpPr>
        <p:sp>
          <p:nvSpPr>
            <p:cNvPr id="14179" name="Google Shape;14179;p53"/>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3"/>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3"/>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3"/>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3"/>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3"/>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3"/>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3"/>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3"/>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3"/>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3"/>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3"/>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3" name="Google Shape;14193;p53"/>
          <p:cNvSpPr/>
          <p:nvPr/>
        </p:nvSpPr>
        <p:spPr>
          <a:xfrm>
            <a:off x="3991000" y="4744707"/>
            <a:ext cx="1162200" cy="405394"/>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3">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195" name="Google Shape;14195;p53">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196" name="Google Shape;14196;p53">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63"/>
        <p:cNvGrpSpPr/>
        <p:nvPr/>
      </p:nvGrpSpPr>
      <p:grpSpPr>
        <a:xfrm>
          <a:off x="0" y="0"/>
          <a:ext cx="0" cy="0"/>
          <a:chOff x="0" y="0"/>
          <a:chExt cx="0" cy="0"/>
        </a:xfrm>
      </p:grpSpPr>
      <p:pic>
        <p:nvPicPr>
          <p:cNvPr id="8764" name="Google Shape;8764;p38"/>
          <p:cNvPicPr preferRelativeResize="0"/>
          <p:nvPr/>
        </p:nvPicPr>
        <p:blipFill>
          <a:blip r:embed="rId3">
            <a:alphaModFix/>
          </a:blip>
          <a:stretch>
            <a:fillRect/>
          </a:stretch>
        </p:blipFill>
        <p:spPr>
          <a:xfrm>
            <a:off x="0" y="0"/>
            <a:ext cx="9197012" cy="5143500"/>
          </a:xfrm>
          <a:prstGeom prst="rect">
            <a:avLst/>
          </a:prstGeom>
          <a:noFill/>
          <a:ln>
            <a:noFill/>
          </a:ln>
        </p:spPr>
      </p:pic>
      <p:sp>
        <p:nvSpPr>
          <p:cNvPr id="8765" name="Google Shape;8765;p38"/>
          <p:cNvSpPr/>
          <p:nvPr/>
        </p:nvSpPr>
        <p:spPr>
          <a:xfrm>
            <a:off x="189734" y="54153"/>
            <a:ext cx="4026455" cy="109526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38"/>
          <p:cNvSpPr txBox="1">
            <a:spLocks noGrp="1"/>
          </p:cNvSpPr>
          <p:nvPr>
            <p:ph type="title"/>
          </p:nvPr>
        </p:nvSpPr>
        <p:spPr>
          <a:xfrm>
            <a:off x="568021" y="365533"/>
            <a:ext cx="2860800" cy="47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1" dirty="0">
                <a:latin typeface="Times New Roman" panose="02020603050405020304" pitchFamily="18" charset="0"/>
                <a:cs typeface="Times New Roman" panose="02020603050405020304" pitchFamily="18" charset="0"/>
              </a:rPr>
              <a:t>Future Scope</a:t>
            </a:r>
            <a:endParaRPr sz="3600" b="1" dirty="0">
              <a:latin typeface="Times New Roman" panose="02020603050405020304" pitchFamily="18" charset="0"/>
              <a:cs typeface="Times New Roman" panose="02020603050405020304" pitchFamily="18" charset="0"/>
            </a:endParaRPr>
          </a:p>
        </p:txBody>
      </p:sp>
      <p:sp>
        <p:nvSpPr>
          <p:cNvPr id="8768" name="Google Shape;8768;p38"/>
          <p:cNvSpPr/>
          <p:nvPr/>
        </p:nvSpPr>
        <p:spPr>
          <a:xfrm>
            <a:off x="3991000" y="4896897"/>
            <a:ext cx="1162200" cy="165073"/>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38">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770" name="Google Shape;8770;p38">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771" name="Google Shape;8771;p38">
            <a:hlinkClick r:id="rId4"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571DB332-916A-2772-5DC3-85377499BB94}"/>
              </a:ext>
            </a:extLst>
          </p:cNvPr>
          <p:cNvSpPr txBox="1"/>
          <p:nvPr/>
        </p:nvSpPr>
        <p:spPr>
          <a:xfrm>
            <a:off x="128101" y="1508078"/>
            <a:ext cx="4088088" cy="1261884"/>
          </a:xfrm>
          <a:prstGeom prst="rect">
            <a:avLst/>
          </a:prstGeom>
          <a:noFill/>
        </p:spPr>
        <p:txBody>
          <a:bodyPr wrap="square" rtlCol="0">
            <a:spAutoFit/>
          </a:bodyPr>
          <a:lstStyle/>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Fully Autonomous Vehicles</a:t>
            </a:r>
          </a:p>
          <a:p>
            <a:r>
              <a:rPr lang="en-US" dirty="0">
                <a:latin typeface="Times New Roman" panose="02020603050405020304" pitchFamily="18" charset="0"/>
                <a:cs typeface="Times New Roman" panose="02020603050405020304" pitchFamily="18" charset="0"/>
              </a:rPr>
              <a:t>      1. Google’s self-Driving car project.</a:t>
            </a:r>
          </a:p>
          <a:p>
            <a:r>
              <a:rPr lang="en-US" dirty="0">
                <a:latin typeface="Times New Roman" panose="02020603050405020304" pitchFamily="18" charset="0"/>
                <a:cs typeface="Times New Roman" panose="02020603050405020304" pitchFamily="18" charset="0"/>
              </a:rPr>
              <a:t>      2.Tom Tom’s highly Automated Diving car project.</a:t>
            </a:r>
          </a:p>
          <a:p>
            <a:r>
              <a:rPr lang="en-US" dirty="0">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72477E45-F4B8-9DBE-721A-E75329D32D6E}"/>
              </a:ext>
            </a:extLst>
          </p:cNvPr>
          <p:cNvSpPr txBox="1"/>
          <p:nvPr/>
        </p:nvSpPr>
        <p:spPr>
          <a:xfrm>
            <a:off x="128101" y="2740530"/>
            <a:ext cx="4539433" cy="70788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a:t>
            </a:r>
            <a:r>
              <a:rPr lang="en-IN" sz="2000" dirty="0">
                <a:latin typeface="Times New Roman" panose="02020603050405020304" pitchFamily="18" charset="0"/>
                <a:cs typeface="Times New Roman" panose="02020603050405020304" pitchFamily="18" charset="0"/>
              </a:rPr>
              <a:t>advanced Driver Assistant Systems.</a:t>
            </a:r>
          </a:p>
          <a:p>
            <a:r>
              <a:rPr lang="en-IN" sz="2000"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1. Mobileye</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083"/>
        <p:cNvGrpSpPr/>
        <p:nvPr/>
      </p:nvGrpSpPr>
      <p:grpSpPr>
        <a:xfrm>
          <a:off x="0" y="0"/>
          <a:ext cx="0" cy="0"/>
          <a:chOff x="0" y="0"/>
          <a:chExt cx="0" cy="0"/>
        </a:xfrm>
      </p:grpSpPr>
      <p:sp>
        <p:nvSpPr>
          <p:cNvPr id="11" name="Title 10">
            <a:extLst>
              <a:ext uri="{FF2B5EF4-FFF2-40B4-BE49-F238E27FC236}">
                <a16:creationId xmlns:a16="http://schemas.microsoft.com/office/drawing/2014/main" id="{2CBB8C5A-82DB-1BC2-A7BB-7D1A6CAFA4FB}"/>
              </a:ext>
            </a:extLst>
          </p:cNvPr>
          <p:cNvSpPr>
            <a:spLocks noGrp="1"/>
          </p:cNvSpPr>
          <p:nvPr>
            <p:ph type="title"/>
          </p:nvPr>
        </p:nvSpPr>
        <p:spPr/>
        <p:txBody>
          <a:bodyPr/>
          <a:lstStyle/>
          <a:p>
            <a:r>
              <a:rPr lang="en-IN" sz="1800" b="1" kern="100">
                <a:effectLst/>
                <a:latin typeface="Times New Roman" panose="02020603050405020304" pitchFamily="18" charset="0"/>
                <a:ea typeface="Calibri" panose="020F0502020204030204" pitchFamily="34" charset="0"/>
                <a:cs typeface="Mangal" panose="02040503050203030202" pitchFamily="18" charset="0"/>
              </a:rPr>
              <a:t>REFERENCES</a:t>
            </a:r>
            <a:br>
              <a:rPr lang="en-IN" sz="1800" kern="100">
                <a:effectLst/>
                <a:latin typeface="Calibri" panose="020F0502020204030204" pitchFamily="34" charset="0"/>
                <a:ea typeface="Calibri" panose="020F0502020204030204" pitchFamily="34" charset="0"/>
                <a:cs typeface="Mangal" panose="02040503050203030202" pitchFamily="18" charset="0"/>
              </a:rPr>
            </a:br>
            <a:endParaRPr lang="en-IN" dirty="0"/>
          </a:p>
        </p:txBody>
      </p:sp>
      <p:sp>
        <p:nvSpPr>
          <p:cNvPr id="15" name="Subtitle 14">
            <a:extLst>
              <a:ext uri="{FF2B5EF4-FFF2-40B4-BE49-F238E27FC236}">
                <a16:creationId xmlns:a16="http://schemas.microsoft.com/office/drawing/2014/main" id="{2279268B-4015-8CC0-8FA8-BC71174E3150}"/>
              </a:ext>
            </a:extLst>
          </p:cNvPr>
          <p:cNvSpPr>
            <a:spLocks noGrp="1"/>
          </p:cNvSpPr>
          <p:nvPr>
            <p:ph type="subTitle" idx="15"/>
          </p:nvPr>
        </p:nvSpPr>
        <p:spPr>
          <a:xfrm>
            <a:off x="841513" y="982196"/>
            <a:ext cx="7957929" cy="4161303"/>
          </a:xfrm>
        </p:spPr>
        <p:txBody>
          <a:bodyPr/>
          <a:lstStyle/>
          <a:p>
            <a:pPr algn="just">
              <a:lnSpc>
                <a:spcPct val="107000"/>
              </a:lnSpc>
              <a:spcAft>
                <a:spcPts val="1200"/>
              </a:spcAft>
            </a:pPr>
            <a:r>
              <a:rPr lang="en-IN" sz="1800" kern="100" dirty="0">
                <a:solidFill>
                  <a:schemeClr val="tx1">
                    <a:lumMod val="85000"/>
                    <a:lumOff val="15000"/>
                  </a:schemeClr>
                </a:solidFill>
                <a:effectLst/>
                <a:latin typeface="Times New Roman" panose="02020603050405020304" pitchFamily="18" charset="0"/>
                <a:ea typeface="Calibri" panose="020F0502020204030204" pitchFamily="34" charset="0"/>
                <a:cs typeface="Mangal" panose="02040503050203030202" pitchFamily="18" charset="0"/>
              </a:rPr>
              <a:t>[1]. Anonymous (2023)</a:t>
            </a:r>
            <a:r>
              <a:rPr lang="en-IN" sz="1800" b="1" kern="100" dirty="0">
                <a:solidFill>
                  <a:schemeClr val="tx1">
                    <a:lumMod val="85000"/>
                    <a:lumOff val="15000"/>
                  </a:schemeClr>
                </a:solidFill>
                <a:effectLst/>
                <a:latin typeface="Times New Roman" panose="02020603050405020304" pitchFamily="18" charset="0"/>
                <a:ea typeface="Calibri" panose="020F0502020204030204" pitchFamily="34" charset="0"/>
                <a:cs typeface="Mangal" panose="02040503050203030202" pitchFamily="18" charset="0"/>
              </a:rPr>
              <a:t> </a:t>
            </a:r>
            <a:r>
              <a:rPr lang="en-IN" sz="1800" u="sng" kern="100" dirty="0">
                <a:solidFill>
                  <a:schemeClr val="tx1">
                    <a:lumMod val="85000"/>
                    <a:lumOff val="15000"/>
                  </a:schemeClr>
                </a:solidFill>
                <a:effectLst/>
                <a:latin typeface="Times New Roman" panose="02020603050405020304" pitchFamily="18" charset="0"/>
                <a:ea typeface="Calibri" panose="020F0502020204030204" pitchFamily="34" charset="0"/>
                <a:cs typeface="Mangal" panose="02040503050203030202" pitchFamily="18" charset="0"/>
                <a:hlinkClick r:id="rId3">
                  <a:extLst>
                    <a:ext uri="{A12FA001-AC4F-418D-AE19-62706E023703}">
                      <ahyp:hlinkClr xmlns:ahyp="http://schemas.microsoft.com/office/drawing/2018/hyperlinkcolor" val="tx"/>
                    </a:ext>
                  </a:extLst>
                </a:hlinkClick>
              </a:rPr>
              <a:t>https://onlymyenglish.com/list-of-road-sign-traffic-symbols/  [Accessed</a:t>
            </a:r>
            <a:r>
              <a:rPr lang="en-IN" sz="1800" b="1" kern="100" dirty="0">
                <a:solidFill>
                  <a:schemeClr val="tx1">
                    <a:lumMod val="85000"/>
                    <a:lumOff val="15000"/>
                  </a:schemeClr>
                </a:solidFill>
                <a:effectLst/>
                <a:latin typeface="Times New Roman" panose="02020603050405020304" pitchFamily="18" charset="0"/>
                <a:ea typeface="Calibri" panose="020F0502020204030204" pitchFamily="34" charset="0"/>
                <a:cs typeface="Mangal" panose="02040503050203030202" pitchFamily="18" charset="0"/>
              </a:rPr>
              <a:t> </a:t>
            </a:r>
            <a:r>
              <a:rPr lang="en-IN" sz="1800" kern="100" dirty="0">
                <a:solidFill>
                  <a:schemeClr val="tx1">
                    <a:lumMod val="85000"/>
                    <a:lumOff val="15000"/>
                  </a:schemeClr>
                </a:solidFill>
                <a:effectLst/>
                <a:latin typeface="Times New Roman" panose="02020603050405020304" pitchFamily="18" charset="0"/>
                <a:ea typeface="Calibri" panose="020F0502020204030204" pitchFamily="34" charset="0"/>
                <a:cs typeface="Mangal" panose="02040503050203030202" pitchFamily="18" charset="0"/>
              </a:rPr>
              <a:t>23May.2023].</a:t>
            </a:r>
            <a:endParaRPr lang="en-IN" sz="1800" kern="100" dirty="0">
              <a:solidFill>
                <a:schemeClr val="tx1">
                  <a:lumMod val="85000"/>
                  <a:lumOff val="15000"/>
                </a:schemeClr>
              </a:solidFill>
              <a:effectLst/>
              <a:latin typeface="Calibri" panose="020F0502020204030204" pitchFamily="34" charset="0"/>
              <a:ea typeface="Calibri" panose="020F0502020204030204" pitchFamily="34" charset="0"/>
              <a:cs typeface="Mangal" panose="02040503050203030202" pitchFamily="18" charset="0"/>
            </a:endParaRPr>
          </a:p>
          <a:p>
            <a:pPr marL="457200" algn="just">
              <a:lnSpc>
                <a:spcPct val="107000"/>
              </a:lnSpc>
            </a:pPr>
            <a:r>
              <a:rPr lang="en-IN" sz="1800" i="0" u="sng" kern="100" dirty="0">
                <a:solidFill>
                  <a:srgbClr val="000000"/>
                </a:solidFill>
                <a:effectLst/>
                <a:latin typeface="Calibri" panose="020F0502020204030204" pitchFamily="34" charset="0"/>
                <a:ea typeface="Calibri" panose="020F0502020204030204" pitchFamily="34" charset="0"/>
                <a:cs typeface="Mangal" panose="02040503050203030202" pitchFamily="18" charset="0"/>
              </a:rPr>
              <a:t>[2].</a:t>
            </a:r>
            <a:r>
              <a:rPr lang="en-IN" sz="1800"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T. Guofeng, C. </a:t>
            </a:r>
            <a:r>
              <a:rPr lang="en-IN" sz="1800" kern="100" dirty="0" err="1">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Huairong</a:t>
            </a:r>
            <a:r>
              <a:rPr lang="en-IN" sz="1800"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L. Yong and Z. Kai, \"Traffic sign recognition based on SVM and convolutional neural network,\" 2017 12th IEEE Conference on Industrial Electronics and Applications (ICIEA), 2017, pp. 2066-2071.</a:t>
            </a:r>
            <a:endParaRPr lang="en-IN" sz="1800" kern="100" dirty="0">
              <a:effectLst/>
              <a:latin typeface="Calibri" panose="020F0502020204030204" pitchFamily="34" charset="0"/>
              <a:ea typeface="Calibri" panose="020F0502020204030204" pitchFamily="34" charset="0"/>
              <a:cs typeface="Mangal" panose="02040503050203030202" pitchFamily="18" charset="0"/>
            </a:endParaRPr>
          </a:p>
          <a:p>
            <a:pPr marL="457200" algn="just">
              <a:lnSpc>
                <a:spcPct val="107000"/>
              </a:lnSpc>
            </a:pPr>
            <a:r>
              <a:rPr lang="en-IN" sz="1800" kern="100" dirty="0">
                <a:effectLst/>
                <a:latin typeface="Times New Roman" panose="02020603050405020304" pitchFamily="18" charset="0"/>
                <a:ea typeface="Calibri" panose="020F0502020204030204" pitchFamily="34" charset="0"/>
                <a:cs typeface="Mangal" panose="02040503050203030202" pitchFamily="18" charset="0"/>
              </a:rPr>
              <a:t> </a:t>
            </a:r>
            <a:endParaRPr lang="en-IN" sz="1800" kern="100" dirty="0">
              <a:effectLst/>
              <a:latin typeface="Calibri" panose="020F0502020204030204" pitchFamily="34" charset="0"/>
              <a:ea typeface="Calibri" panose="020F0502020204030204" pitchFamily="34" charset="0"/>
              <a:cs typeface="Mangal" panose="02040503050203030202" pitchFamily="18" charset="0"/>
            </a:endParaRPr>
          </a:p>
          <a:p>
            <a:pPr marL="457200" algn="just">
              <a:lnSpc>
                <a:spcPct val="107000"/>
              </a:lnSpc>
            </a:pPr>
            <a:r>
              <a:rPr lang="en-IN" sz="1800" u="sng"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[3].</a:t>
            </a:r>
            <a:r>
              <a:rPr lang="en-IN" sz="18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u="sng"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A. </a:t>
            </a:r>
            <a:r>
              <a:rPr lang="en-IN" sz="1800" u="sng" kern="100" dirty="0" err="1">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Vennelakanti</a:t>
            </a:r>
            <a:r>
              <a:rPr lang="en-IN" sz="1800" u="sng"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S. Shreya, R. Rajendran, D. Sarkar, D. </a:t>
            </a:r>
            <a:r>
              <a:rPr lang="en-IN" sz="1800" u="sng" kern="100" dirty="0" err="1">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Muddegowda</a:t>
            </a:r>
            <a:r>
              <a:rPr lang="en-IN" sz="1800" u="sng"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and P. </a:t>
            </a:r>
            <a:r>
              <a:rPr lang="en-IN" sz="1800" u="sng" kern="100" dirty="0" err="1">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Hanagal</a:t>
            </a:r>
            <a:r>
              <a:rPr lang="en-IN" sz="1800" u="sng" kern="1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\"Traffic Sign Detection and Recognition using a CNN Ensemble,\" 2019 IEEE International Conference on Consumer Electronics (ICCE), 2019, pp. 1-4.</a:t>
            </a:r>
            <a:r>
              <a:rPr lang="en-IN" sz="1800" u="none" strike="noStrike" kern="100" dirty="0">
                <a:solidFill>
                  <a:srgbClr val="0563C1"/>
                </a:solidFill>
                <a:effectLst/>
                <a:latin typeface="Times New Roman" panose="02020603050405020304" pitchFamily="18" charset="0"/>
                <a:ea typeface="Calibri" panose="020F0502020204030204" pitchFamily="34" charset="0"/>
                <a:cs typeface="Mangal" panose="02040503050203030202" pitchFamily="18" charset="0"/>
                <a:hlinkClick r:id="rId4"/>
              </a:rPr>
              <a:t> </a:t>
            </a:r>
            <a:endParaRPr lang="en-IN" sz="1800" u="none" strike="noStrike" kern="100" dirty="0">
              <a:solidFill>
                <a:srgbClr val="0563C1"/>
              </a:solidFill>
              <a:effectLst/>
              <a:latin typeface="Times New Roman" panose="02020603050405020304" pitchFamily="18" charset="0"/>
              <a:ea typeface="Calibri" panose="020F0502020204030204" pitchFamily="34" charset="0"/>
              <a:cs typeface="Mangal" panose="02040503050203030202" pitchFamily="18" charset="0"/>
            </a:endParaRPr>
          </a:p>
          <a:p>
            <a:pPr algn="just">
              <a:lnSpc>
                <a:spcPct val="107000"/>
              </a:lnSpc>
            </a:pPr>
            <a:r>
              <a:rPr lang="en-IN" sz="1800" kern="100" dirty="0">
                <a:solidFill>
                  <a:schemeClr val="tx1">
                    <a:lumMod val="85000"/>
                    <a:lumOff val="15000"/>
                  </a:schemeClr>
                </a:solidFill>
                <a:latin typeface="Times New Roman" panose="02020603050405020304" pitchFamily="18" charset="0"/>
                <a:ea typeface="Calibri" panose="020F0502020204030204" pitchFamily="34" charset="0"/>
                <a:cs typeface="Mangal" panose="02040503050203030202" pitchFamily="18" charset="0"/>
              </a:rPr>
              <a:t>[4]  Anonymous (2023b) </a:t>
            </a:r>
            <a:r>
              <a:rPr lang="en-US" sz="1400" b="1" i="1" dirty="0">
                <a:solidFill>
                  <a:schemeClr val="tx1">
                    <a:lumMod val="85000"/>
                    <a:lumOff val="15000"/>
                  </a:schemeClr>
                </a:solidFill>
                <a:latin typeface="Times New Roman" panose="02020603050405020304" pitchFamily="18" charset="0"/>
                <a:cs typeface="Times New Roman" panose="02020603050405020304" pitchFamily="18" charset="0"/>
              </a:rPr>
              <a:t>www. Pintrest.com  </a:t>
            </a:r>
          </a:p>
          <a:p>
            <a:pPr algn="just">
              <a:lnSpc>
                <a:spcPct val="107000"/>
              </a:lnSpc>
            </a:pPr>
            <a:r>
              <a:rPr lang="en-US" sz="1400" b="1" dirty="0">
                <a:solidFill>
                  <a:schemeClr val="tx1">
                    <a:lumMod val="85000"/>
                    <a:lumOff val="15000"/>
                  </a:schemeClr>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https://bigwater.consulting/2019/04/08/software-development-life-cycle-sdlc/</a:t>
            </a:r>
            <a:endParaRPr lang="en-US" sz="14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07000"/>
              </a:lnSpc>
            </a:pPr>
            <a:r>
              <a:rPr lang="en-US" sz="1400" b="1" dirty="0">
                <a:solidFill>
                  <a:schemeClr val="tx1">
                    <a:lumMod val="85000"/>
                    <a:lumOff val="15000"/>
                  </a:schemeClr>
                </a:solidFill>
                <a:latin typeface="Times New Roman" panose="02020603050405020304" pitchFamily="18" charset="0"/>
                <a:cs typeface="Times New Roman" panose="02020603050405020304" pitchFamily="18" charset="0"/>
              </a:rPr>
              <a:t>https://www.geeksforgeeks.org/software-engineering-classical-waterfall-model</a:t>
            </a:r>
            <a:r>
              <a:rPr lang="en-US" sz="1400" b="1" i="1" dirty="0">
                <a:solidFill>
                  <a:schemeClr val="tx1">
                    <a:lumMod val="85000"/>
                    <a:lumOff val="15000"/>
                  </a:schemeClr>
                </a:solidFill>
                <a:latin typeface="Times New Roman" panose="02020603050405020304" pitchFamily="18" charset="0"/>
                <a:cs typeface="Times New Roman" panose="02020603050405020304" pitchFamily="18" charset="0"/>
              </a:rPr>
              <a:t>/</a:t>
            </a:r>
          </a:p>
          <a:p>
            <a:pPr marL="457200" algn="just">
              <a:lnSpc>
                <a:spcPct val="107000"/>
              </a:lnSpc>
            </a:pPr>
            <a:endParaRPr lang="en-IN" dirty="0">
              <a:solidFill>
                <a:schemeClr val="tx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069"/>
        <p:cNvGrpSpPr/>
        <p:nvPr/>
      </p:nvGrpSpPr>
      <p:grpSpPr>
        <a:xfrm>
          <a:off x="0" y="0"/>
          <a:ext cx="0" cy="0"/>
          <a:chOff x="0" y="0"/>
          <a:chExt cx="0" cy="0"/>
        </a:xfrm>
      </p:grpSpPr>
      <p:sp>
        <p:nvSpPr>
          <p:cNvPr id="13088" name="Google Shape;13088;p47"/>
          <p:cNvSpPr txBox="1">
            <a:spLocks noGrp="1"/>
          </p:cNvSpPr>
          <p:nvPr>
            <p:ph type="title"/>
          </p:nvPr>
        </p:nvSpPr>
        <p:spPr>
          <a:xfrm>
            <a:off x="4943562" y="1685417"/>
            <a:ext cx="2720658" cy="18741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dirty="0">
                <a:solidFill>
                  <a:srgbClr val="FF0000"/>
                </a:solidFill>
                <a:latin typeface="Times New Roman" panose="02020603050405020304" pitchFamily="18" charset="0"/>
                <a:cs typeface="Times New Roman" panose="02020603050405020304" pitchFamily="18" charset="0"/>
              </a:rPr>
              <a:t>THANK YOU</a:t>
            </a:r>
            <a:endParaRPr sz="4800" dirty="0">
              <a:solidFill>
                <a:srgbClr val="FF0000"/>
              </a:solidFill>
              <a:latin typeface="Times New Roman" panose="02020603050405020304" pitchFamily="18" charset="0"/>
              <a:cs typeface="Times New Roman" panose="02020603050405020304" pitchFamily="18" charset="0"/>
            </a:endParaRPr>
          </a:p>
        </p:txBody>
      </p:sp>
      <p:grpSp>
        <p:nvGrpSpPr>
          <p:cNvPr id="13089" name="Google Shape;13089;p47"/>
          <p:cNvGrpSpPr/>
          <p:nvPr/>
        </p:nvGrpSpPr>
        <p:grpSpPr>
          <a:xfrm>
            <a:off x="2200504" y="675728"/>
            <a:ext cx="4743003" cy="21378"/>
            <a:chOff x="2200504" y="675728"/>
            <a:chExt cx="4743003" cy="21378"/>
          </a:xfrm>
        </p:grpSpPr>
        <p:grpSp>
          <p:nvGrpSpPr>
            <p:cNvPr id="13090" name="Google Shape;13090;p47"/>
            <p:cNvGrpSpPr/>
            <p:nvPr/>
          </p:nvGrpSpPr>
          <p:grpSpPr>
            <a:xfrm>
              <a:off x="5453329" y="675728"/>
              <a:ext cx="1490178" cy="21378"/>
              <a:chOff x="2940000" y="3484425"/>
              <a:chExt cx="876575" cy="12575"/>
            </a:xfrm>
          </p:grpSpPr>
          <p:sp>
            <p:nvSpPr>
              <p:cNvPr id="13091" name="Google Shape;13091;p47"/>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47"/>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47"/>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47"/>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47"/>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47"/>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47"/>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47"/>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47"/>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47"/>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47"/>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47"/>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47"/>
            <p:cNvGrpSpPr/>
            <p:nvPr/>
          </p:nvGrpSpPr>
          <p:grpSpPr>
            <a:xfrm>
              <a:off x="2200504" y="675728"/>
              <a:ext cx="1490178" cy="21378"/>
              <a:chOff x="2940000" y="3484425"/>
              <a:chExt cx="876575" cy="12575"/>
            </a:xfrm>
          </p:grpSpPr>
          <p:sp>
            <p:nvSpPr>
              <p:cNvPr id="13104" name="Google Shape;13104;p47"/>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47"/>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47"/>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47"/>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47"/>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47"/>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47"/>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47"/>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47"/>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47"/>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47"/>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47"/>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16" name="Google Shape;13116;p47"/>
          <p:cNvSpPr txBox="1"/>
          <p:nvPr/>
        </p:nvSpPr>
        <p:spPr>
          <a:xfrm>
            <a:off x="3066725" y="4298050"/>
            <a:ext cx="3000000" cy="36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chemeClr val="accent2"/>
              </a:solidFill>
              <a:latin typeface="Poppins Light"/>
              <a:ea typeface="Poppins Light"/>
              <a:cs typeface="Poppins Light"/>
              <a:sym typeface="Poppins Light"/>
            </a:endParaRPr>
          </a:p>
        </p:txBody>
      </p:sp>
      <p:sp>
        <p:nvSpPr>
          <p:cNvPr id="13121" name="Google Shape;13121;p47"/>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47">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123" name="Google Shape;13123;p47">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124" name="Google Shape;13124;p47">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descr="animated-road-sign-image-0031">
            <a:extLst>
              <a:ext uri="{FF2B5EF4-FFF2-40B4-BE49-F238E27FC236}">
                <a16:creationId xmlns:a16="http://schemas.microsoft.com/office/drawing/2014/main" id="{13EA095B-45B7-284B-77E0-F011B3A62F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0496" y="1145002"/>
            <a:ext cx="3497505" cy="325912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54D77DB-E437-A380-845B-97E84634906B}"/>
              </a:ext>
            </a:extLst>
          </p:cNvPr>
          <p:cNvPicPr>
            <a:picLocks noChangeAspect="1"/>
          </p:cNvPicPr>
          <p:nvPr/>
        </p:nvPicPr>
        <p:blipFill>
          <a:blip r:embed="rId5"/>
          <a:stretch>
            <a:fillRect/>
          </a:stretch>
        </p:blipFill>
        <p:spPr>
          <a:xfrm>
            <a:off x="0" y="0"/>
            <a:ext cx="1503460" cy="11932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62691" y="1424767"/>
            <a:ext cx="513600" cy="36087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179214" y="1490506"/>
            <a:ext cx="513600" cy="36087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102629" y="154648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solidFill>
                  <a:schemeClr val="accent6"/>
                </a:solidFill>
                <a:latin typeface="Times New Roman" panose="02020603050405020304" pitchFamily="18" charset="0"/>
                <a:cs typeface="Times New Roman" panose="02020603050405020304" pitchFamily="18" charset="0"/>
              </a:rPr>
              <a:t>INTRODUCTION</a:t>
            </a:r>
            <a:endParaRPr sz="2400" b="1" dirty="0">
              <a:solidFill>
                <a:schemeClr val="accent6"/>
              </a:solidFill>
              <a:latin typeface="Times New Roman" panose="02020603050405020304" pitchFamily="18" charset="0"/>
              <a:cs typeface="Times New Roman" panose="02020603050405020304" pitchFamily="18" charset="0"/>
            </a:endParaRPr>
          </a:p>
        </p:txBody>
      </p:sp>
      <p:sp>
        <p:nvSpPr>
          <p:cNvPr id="7651" name="Google Shape;7651;p31"/>
          <p:cNvSpPr txBox="1">
            <a:spLocks noGrp="1"/>
          </p:cNvSpPr>
          <p:nvPr>
            <p:ph type="title"/>
          </p:nvPr>
        </p:nvSpPr>
        <p:spPr>
          <a:xfrm>
            <a:off x="-278682" y="3634591"/>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04.</a:t>
            </a:r>
            <a:endParaRPr b="1" dirty="0">
              <a:latin typeface="Times New Roman" panose="02020603050405020304" pitchFamily="18" charset="0"/>
              <a:cs typeface="Times New Roman" panose="02020603050405020304" pitchFamily="18" charset="0"/>
            </a:endParaRPr>
          </a:p>
        </p:txBody>
      </p:sp>
      <p:sp>
        <p:nvSpPr>
          <p:cNvPr id="7652" name="Google Shape;7652;p31"/>
          <p:cNvSpPr txBox="1">
            <a:spLocks noGrp="1"/>
          </p:cNvSpPr>
          <p:nvPr>
            <p:ph type="title" idx="2"/>
          </p:nvPr>
        </p:nvSpPr>
        <p:spPr>
          <a:xfrm>
            <a:off x="4389452" y="1597454"/>
            <a:ext cx="1700236"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05.</a:t>
            </a:r>
            <a:endParaRPr b="1" dirty="0">
              <a:latin typeface="Times New Roman" panose="02020603050405020304" pitchFamily="18" charset="0"/>
              <a:cs typeface="Times New Roman" panose="02020603050405020304" pitchFamily="18" charset="0"/>
            </a:endParaRPr>
          </a:p>
        </p:txBody>
      </p:sp>
      <p:sp>
        <p:nvSpPr>
          <p:cNvPr id="7653" name="Google Shape;7653;p31"/>
          <p:cNvSpPr txBox="1">
            <a:spLocks noGrp="1"/>
          </p:cNvSpPr>
          <p:nvPr>
            <p:ph type="title" idx="3"/>
          </p:nvPr>
        </p:nvSpPr>
        <p:spPr>
          <a:xfrm>
            <a:off x="4769388" y="2367870"/>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06</a:t>
            </a:r>
            <a:r>
              <a:rPr lang="en" dirty="0"/>
              <a:t>.</a:t>
            </a:r>
            <a:endParaRPr dirty="0"/>
          </a:p>
        </p:txBody>
      </p:sp>
      <p:sp>
        <p:nvSpPr>
          <p:cNvPr id="7654" name="Google Shape;7654;p31"/>
          <p:cNvSpPr txBox="1">
            <a:spLocks noGrp="1"/>
          </p:cNvSpPr>
          <p:nvPr>
            <p:ph type="title" idx="4"/>
          </p:nvPr>
        </p:nvSpPr>
        <p:spPr>
          <a:xfrm>
            <a:off x="-297267" y="1309267"/>
            <a:ext cx="1320300" cy="82603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01.</a:t>
            </a:r>
            <a:endParaRPr b="1" dirty="0">
              <a:latin typeface="Times New Roman" panose="02020603050405020304" pitchFamily="18" charset="0"/>
              <a:cs typeface="Times New Roman" panose="02020603050405020304" pitchFamily="18" charset="0"/>
            </a:endParaRPr>
          </a:p>
        </p:txBody>
      </p:sp>
      <p:sp>
        <p:nvSpPr>
          <p:cNvPr id="7655" name="Google Shape;7655;p31"/>
          <p:cNvSpPr txBox="1">
            <a:spLocks noGrp="1"/>
          </p:cNvSpPr>
          <p:nvPr>
            <p:ph type="title" idx="5"/>
          </p:nvPr>
        </p:nvSpPr>
        <p:spPr>
          <a:xfrm>
            <a:off x="-311410" y="225864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02.</a:t>
            </a:r>
            <a:endParaRPr b="1" dirty="0">
              <a:latin typeface="Times New Roman" panose="02020603050405020304" pitchFamily="18" charset="0"/>
              <a:cs typeface="Times New Roman" panose="02020603050405020304" pitchFamily="18" charset="0"/>
            </a:endParaRPr>
          </a:p>
        </p:txBody>
      </p:sp>
      <p:sp>
        <p:nvSpPr>
          <p:cNvPr id="7656" name="Google Shape;7656;p31"/>
          <p:cNvSpPr txBox="1">
            <a:spLocks noGrp="1"/>
          </p:cNvSpPr>
          <p:nvPr>
            <p:ph type="title" idx="6"/>
          </p:nvPr>
        </p:nvSpPr>
        <p:spPr>
          <a:xfrm>
            <a:off x="-297267" y="295836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03.</a:t>
            </a:r>
            <a:endParaRPr b="1" dirty="0">
              <a:latin typeface="Times New Roman" panose="02020603050405020304" pitchFamily="18" charset="0"/>
              <a:cs typeface="Times New Roman" panose="02020603050405020304" pitchFamily="18" charset="0"/>
            </a:endParaRPr>
          </a:p>
        </p:txBody>
      </p:sp>
      <p:sp>
        <p:nvSpPr>
          <p:cNvPr id="7657" name="Google Shape;7657;p31"/>
          <p:cNvSpPr txBox="1">
            <a:spLocks noGrp="1"/>
          </p:cNvSpPr>
          <p:nvPr>
            <p:ph type="title" idx="8"/>
          </p:nvPr>
        </p:nvSpPr>
        <p:spPr>
          <a:xfrm>
            <a:off x="1104528" y="2202720"/>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anose="02020603050405020304" pitchFamily="18" charset="0"/>
                <a:cs typeface="Times New Roman" panose="02020603050405020304" pitchFamily="18" charset="0"/>
              </a:rPr>
              <a:t>OBJECTIVE</a:t>
            </a:r>
            <a:endParaRPr sz="2400" b="1" dirty="0">
              <a:latin typeface="Times New Roman" panose="02020603050405020304" pitchFamily="18" charset="0"/>
              <a:cs typeface="Times New Roman" panose="02020603050405020304" pitchFamily="18" charset="0"/>
            </a:endParaRPr>
          </a:p>
        </p:txBody>
      </p:sp>
      <p:sp>
        <p:nvSpPr>
          <p:cNvPr id="7659" name="Google Shape;7659;p31"/>
          <p:cNvSpPr txBox="1">
            <a:spLocks noGrp="1"/>
          </p:cNvSpPr>
          <p:nvPr>
            <p:ph type="title" idx="13"/>
          </p:nvPr>
        </p:nvSpPr>
        <p:spPr>
          <a:xfrm>
            <a:off x="1102629" y="2858956"/>
            <a:ext cx="4245617"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anose="02020603050405020304" pitchFamily="18" charset="0"/>
                <a:cs typeface="Times New Roman" panose="02020603050405020304" pitchFamily="18" charset="0"/>
              </a:rPr>
              <a:t>REVIEW OF LITERATURE</a:t>
            </a:r>
            <a:endParaRPr sz="2400" b="1" dirty="0">
              <a:latin typeface="Times New Roman" panose="02020603050405020304" pitchFamily="18" charset="0"/>
              <a:cs typeface="Times New Roman" panose="02020603050405020304" pitchFamily="18" charset="0"/>
            </a:endParaRPr>
          </a:p>
        </p:txBody>
      </p:sp>
      <p:sp>
        <p:nvSpPr>
          <p:cNvPr id="7661" name="Google Shape;7661;p31"/>
          <p:cNvSpPr txBox="1">
            <a:spLocks noGrp="1"/>
          </p:cNvSpPr>
          <p:nvPr>
            <p:ph type="title" idx="15"/>
          </p:nvPr>
        </p:nvSpPr>
        <p:spPr>
          <a:xfrm>
            <a:off x="1066406" y="3555656"/>
            <a:ext cx="4028371"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anose="02020603050405020304" pitchFamily="18" charset="0"/>
                <a:cs typeface="Times New Roman" panose="02020603050405020304" pitchFamily="18" charset="0"/>
              </a:rPr>
              <a:t>METHODOLOGY</a:t>
            </a:r>
            <a:endParaRPr sz="2400" b="1" dirty="0">
              <a:latin typeface="Times New Roman" panose="02020603050405020304" pitchFamily="18" charset="0"/>
              <a:cs typeface="Times New Roman" panose="02020603050405020304" pitchFamily="18" charset="0"/>
            </a:endParaRPr>
          </a:p>
        </p:txBody>
      </p:sp>
      <p:sp>
        <p:nvSpPr>
          <p:cNvPr id="7663" name="Google Shape;7663;p31"/>
          <p:cNvSpPr txBox="1">
            <a:spLocks noGrp="1"/>
          </p:cNvSpPr>
          <p:nvPr>
            <p:ph type="title" idx="17"/>
          </p:nvPr>
        </p:nvSpPr>
        <p:spPr>
          <a:xfrm>
            <a:off x="6035041" y="1521804"/>
            <a:ext cx="314945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anose="02020603050405020304" pitchFamily="18" charset="0"/>
                <a:cs typeface="Times New Roman" panose="02020603050405020304" pitchFamily="18" charset="0"/>
              </a:rPr>
              <a:t>FINAL OUTCOMES</a:t>
            </a:r>
            <a:endParaRPr sz="2400" b="1" dirty="0">
              <a:latin typeface="Times New Roman" panose="02020603050405020304" pitchFamily="18" charset="0"/>
              <a:cs typeface="Times New Roman" panose="02020603050405020304" pitchFamily="18" charset="0"/>
            </a:endParaRPr>
          </a:p>
        </p:txBody>
      </p:sp>
      <p:sp>
        <p:nvSpPr>
          <p:cNvPr id="7665" name="Google Shape;7665;p31"/>
          <p:cNvSpPr txBox="1">
            <a:spLocks noGrp="1"/>
          </p:cNvSpPr>
          <p:nvPr>
            <p:ph type="title" idx="19"/>
          </p:nvPr>
        </p:nvSpPr>
        <p:spPr>
          <a:xfrm>
            <a:off x="6089688" y="2248965"/>
            <a:ext cx="2792048"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anose="02020603050405020304" pitchFamily="18" charset="0"/>
                <a:cs typeface="Times New Roman" panose="02020603050405020304" pitchFamily="18" charset="0"/>
              </a:rPr>
              <a:t>CONCLUSION</a:t>
            </a:r>
            <a:endParaRPr sz="2400" b="1" dirty="0">
              <a:latin typeface="Times New Roman" panose="02020603050405020304" pitchFamily="18" charset="0"/>
              <a:cs typeface="Times New Roman" panose="02020603050405020304" pitchFamily="18" charset="0"/>
            </a:endParaRPr>
          </a:p>
        </p:txBody>
      </p:sp>
      <p:sp>
        <p:nvSpPr>
          <p:cNvPr id="7666" name="Google Shape;7666;p31"/>
          <p:cNvSpPr txBox="1">
            <a:spLocks noGrp="1"/>
          </p:cNvSpPr>
          <p:nvPr>
            <p:ph type="subTitle" idx="20"/>
          </p:nvPr>
        </p:nvSpPr>
        <p:spPr>
          <a:xfrm>
            <a:off x="6054412" y="2863192"/>
            <a:ext cx="2827324"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2400" b="1" dirty="0">
                <a:latin typeface="Times New Roman" panose="02020603050405020304" pitchFamily="18" charset="0"/>
                <a:cs typeface="Times New Roman" panose="02020603050405020304" pitchFamily="18" charset="0"/>
              </a:rPr>
              <a:t>FUTURE SCOPE</a:t>
            </a:r>
            <a:endParaRPr sz="2400" b="1" dirty="0">
              <a:latin typeface="Times New Roman" panose="02020603050405020304" pitchFamily="18" charset="0"/>
              <a:cs typeface="Times New Roman" panose="02020603050405020304" pitchFamily="18" charset="0"/>
            </a:endParaRPr>
          </a:p>
        </p:txBody>
      </p:sp>
      <p:grpSp>
        <p:nvGrpSpPr>
          <p:cNvPr id="7667" name="Google Shape;7667;p31"/>
          <p:cNvGrpSpPr/>
          <p:nvPr/>
        </p:nvGrpSpPr>
        <p:grpSpPr>
          <a:xfrm rot="5400000">
            <a:off x="1546058" y="3904056"/>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84F59CE4-CFB0-542A-D971-336E8A0B95FB}"/>
              </a:ext>
            </a:extLst>
          </p:cNvPr>
          <p:cNvSpPr txBox="1"/>
          <p:nvPr/>
        </p:nvSpPr>
        <p:spPr>
          <a:xfrm>
            <a:off x="3675846" y="380964"/>
            <a:ext cx="2187083" cy="523220"/>
          </a:xfrm>
          <a:prstGeom prst="rect">
            <a:avLst/>
          </a:prstGeom>
          <a:noFill/>
        </p:spPr>
        <p:txBody>
          <a:bodyPr wrap="square" rtlCol="0">
            <a:spAutoFit/>
          </a:bodyPr>
          <a:lstStyle/>
          <a:p>
            <a:r>
              <a:rPr lang="en-IN" sz="2800" b="1" dirty="0">
                <a:solidFill>
                  <a:srgbClr val="C00000"/>
                </a:solidFill>
                <a:latin typeface="Times New Roman" panose="02020603050405020304" pitchFamily="18" charset="0"/>
                <a:cs typeface="Times New Roman" panose="02020603050405020304" pitchFamily="18" charset="0"/>
              </a:rPr>
              <a:t>CONTENT</a:t>
            </a:r>
          </a:p>
        </p:txBody>
      </p:sp>
      <p:sp>
        <p:nvSpPr>
          <p:cNvPr id="3" name="TextBox 2">
            <a:extLst>
              <a:ext uri="{FF2B5EF4-FFF2-40B4-BE49-F238E27FC236}">
                <a16:creationId xmlns:a16="http://schemas.microsoft.com/office/drawing/2014/main" id="{B3457EF3-62BB-DD0C-1B50-E0CE90014B84}"/>
              </a:ext>
            </a:extLst>
          </p:cNvPr>
          <p:cNvSpPr txBox="1"/>
          <p:nvPr/>
        </p:nvSpPr>
        <p:spPr>
          <a:xfrm>
            <a:off x="5350662" y="2800147"/>
            <a:ext cx="687970" cy="646331"/>
          </a:xfrm>
          <a:prstGeom prst="rect">
            <a:avLst/>
          </a:prstGeom>
          <a:noFill/>
        </p:spPr>
        <p:txBody>
          <a:bodyPr wrap="square" rtlCol="0">
            <a:spAutoFit/>
          </a:bodyPr>
          <a:lstStyle/>
          <a:p>
            <a:r>
              <a:rPr lang="en-IN" sz="3600" b="1" dirty="0">
                <a:solidFill>
                  <a:schemeClr val="bg2"/>
                </a:solidFill>
                <a:latin typeface="Times New Roman" panose="02020603050405020304" pitchFamily="18" charset="0"/>
                <a:cs typeface="Times New Roman" panose="02020603050405020304" pitchFamily="18" charset="0"/>
              </a:rPr>
              <a:t>07</a:t>
            </a:r>
          </a:p>
        </p:txBody>
      </p:sp>
      <p:sp>
        <p:nvSpPr>
          <p:cNvPr id="4" name="TextBox 3">
            <a:extLst>
              <a:ext uri="{FF2B5EF4-FFF2-40B4-BE49-F238E27FC236}">
                <a16:creationId xmlns:a16="http://schemas.microsoft.com/office/drawing/2014/main" id="{7626E0E9-D903-615A-B17B-0B2E95A49F1F}"/>
              </a:ext>
            </a:extLst>
          </p:cNvPr>
          <p:cNvSpPr txBox="1"/>
          <p:nvPr/>
        </p:nvSpPr>
        <p:spPr>
          <a:xfrm>
            <a:off x="5294069" y="3443214"/>
            <a:ext cx="947530" cy="646331"/>
          </a:xfrm>
          <a:prstGeom prst="rect">
            <a:avLst/>
          </a:prstGeom>
          <a:noFill/>
        </p:spPr>
        <p:txBody>
          <a:bodyPr wrap="square" rtlCol="0">
            <a:spAutoFit/>
          </a:bodyPr>
          <a:lstStyle/>
          <a:p>
            <a:r>
              <a:rPr lang="en-IN" sz="3600" b="1" dirty="0">
                <a:solidFill>
                  <a:schemeClr val="bg2"/>
                </a:solidFill>
                <a:latin typeface="Times New Roman" panose="02020603050405020304" pitchFamily="18" charset="0"/>
                <a:cs typeface="Times New Roman" panose="02020603050405020304" pitchFamily="18" charset="0"/>
              </a:rPr>
              <a:t>08</a:t>
            </a:r>
          </a:p>
        </p:txBody>
      </p:sp>
      <p:sp>
        <p:nvSpPr>
          <p:cNvPr id="5" name="TextBox 4">
            <a:extLst>
              <a:ext uri="{FF2B5EF4-FFF2-40B4-BE49-F238E27FC236}">
                <a16:creationId xmlns:a16="http://schemas.microsoft.com/office/drawing/2014/main" id="{39BB89EF-F513-1323-EAF8-67D06C761692}"/>
              </a:ext>
            </a:extLst>
          </p:cNvPr>
          <p:cNvSpPr txBox="1"/>
          <p:nvPr/>
        </p:nvSpPr>
        <p:spPr>
          <a:xfrm>
            <a:off x="6056449" y="3538835"/>
            <a:ext cx="2689717" cy="461665"/>
          </a:xfrm>
          <a:prstGeom prst="rect">
            <a:avLst/>
          </a:prstGeom>
          <a:noFill/>
        </p:spPr>
        <p:txBody>
          <a:bodyPr wrap="square" rtlCol="0">
            <a:spAutoFit/>
          </a:bodyPr>
          <a:lstStyle/>
          <a:p>
            <a:r>
              <a:rPr lang="en-IN" sz="2400" b="1" dirty="0">
                <a:solidFill>
                  <a:schemeClr val="bg2"/>
                </a:solidFill>
                <a:latin typeface="Times New Roman" panose="02020603050405020304" pitchFamily="18" charset="0"/>
                <a:cs typeface="Times New Roman" panose="02020603050405020304" pitchFamily="18" charset="0"/>
              </a:rPr>
              <a:t>REFERENCES</a:t>
            </a:r>
          </a:p>
        </p:txBody>
      </p:sp>
      <p:pic>
        <p:nvPicPr>
          <p:cNvPr id="6" name="Picture 5">
            <a:extLst>
              <a:ext uri="{FF2B5EF4-FFF2-40B4-BE49-F238E27FC236}">
                <a16:creationId xmlns:a16="http://schemas.microsoft.com/office/drawing/2014/main" id="{6591C446-8B8F-ECB9-595C-A91F38557D02}"/>
              </a:ext>
            </a:extLst>
          </p:cNvPr>
          <p:cNvPicPr>
            <a:picLocks noChangeAspect="1"/>
          </p:cNvPicPr>
          <p:nvPr/>
        </p:nvPicPr>
        <p:blipFill>
          <a:blip r:embed="rId3"/>
          <a:stretch>
            <a:fillRect/>
          </a:stretch>
        </p:blipFill>
        <p:spPr>
          <a:xfrm>
            <a:off x="-1" y="0"/>
            <a:ext cx="1721043" cy="11396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8" name="Google Shape;7708;p32"/>
          <p:cNvSpPr txBox="1">
            <a:spLocks noGrp="1"/>
          </p:cNvSpPr>
          <p:nvPr>
            <p:ph type="title"/>
          </p:nvPr>
        </p:nvSpPr>
        <p:spPr>
          <a:xfrm>
            <a:off x="1538468" y="97032"/>
            <a:ext cx="5867059" cy="478200"/>
          </a:xfrm>
          <a:prstGeom prst="rect">
            <a:avLst/>
          </a:prstGeom>
        </p:spPr>
        <p:txBody>
          <a:bodyPr spcFirstLastPara="1" wrap="square" lIns="91425" tIns="91425" rIns="91425" bIns="91425" anchor="t" anchorCtr="0">
            <a:noAutofit/>
          </a:bodyPr>
          <a:lstStyle/>
          <a:p>
            <a:r>
              <a:rPr lang="en-US" sz="1800" b="1" dirty="0">
                <a:solidFill>
                  <a:srgbClr val="C00000"/>
                </a:solidFill>
                <a:latin typeface="Times New Roman" panose="02020603050405020304" pitchFamily="18" charset="0"/>
                <a:cs typeface="Times New Roman" panose="02020603050405020304" pitchFamily="18" charset="0"/>
              </a:rPr>
              <a:t>INTRODUCTION</a:t>
            </a:r>
            <a:br>
              <a:rPr lang="en-IN" sz="1800" b="1" dirty="0">
                <a:solidFill>
                  <a:srgbClr val="FFFF00"/>
                </a:solidFill>
              </a:rPr>
            </a:br>
            <a:endParaRPr dirty="0"/>
          </a:p>
        </p:txBody>
      </p:sp>
      <p:sp>
        <p:nvSpPr>
          <p:cNvPr id="7709" name="Google Shape;7709;p32"/>
          <p:cNvSpPr txBox="1">
            <a:spLocks noGrp="1"/>
          </p:cNvSpPr>
          <p:nvPr>
            <p:ph type="body" idx="1"/>
          </p:nvPr>
        </p:nvSpPr>
        <p:spPr>
          <a:xfrm>
            <a:off x="1610436" y="886975"/>
            <a:ext cx="5867059" cy="2750154"/>
          </a:xfrm>
          <a:prstGeom prst="rect">
            <a:avLst/>
          </a:prstGeom>
        </p:spPr>
        <p:txBody>
          <a:bodyPr spcFirstLastPara="1" wrap="square" lIns="91425" tIns="91425" rIns="91425" bIns="91425" anchor="t" anchorCtr="0">
            <a:noAutofit/>
          </a:bodyPr>
          <a:lstStyle/>
          <a:p>
            <a:pPr marL="285750" indent="-285750" algn="just">
              <a:lnSpc>
                <a:spcPct val="150000"/>
              </a:lnSpc>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 </a:t>
            </a:r>
            <a:r>
              <a:rPr lang="en-US" sz="1400" b="0" i="0" dirty="0">
                <a:solidFill>
                  <a:schemeClr val="accent1">
                    <a:lumMod val="75000"/>
                  </a:schemeClr>
                </a:solidFill>
                <a:effectLst/>
                <a:latin typeface="Times New Roman" panose="02020603050405020304" pitchFamily="18" charset="0"/>
                <a:cs typeface="Times New Roman" panose="02020603050405020304" pitchFamily="18" charset="0"/>
              </a:rPr>
              <a:t>We always come across incidents of accidents where drivers’ Overspeed or lack of vision leads to major accidents. In winter, the risk of road accidents has a 40-50% increase because of the traffic signs’ lack of visibility. So here in this article, we will be implementing Traffic Sign recognition using </a:t>
            </a:r>
            <a:r>
              <a:rPr lang="en-IN" sz="1400" i="0" cap="none" dirty="0">
                <a:solidFill>
                  <a:schemeClr val="accent1">
                    <a:lumMod val="75000"/>
                  </a:schemeClr>
                </a:solidFill>
                <a:effectLst/>
                <a:latin typeface="Times New Roman" panose="02020603050405020304" pitchFamily="18" charset="0"/>
                <a:cs typeface="Times New Roman" panose="02020603050405020304" pitchFamily="18" charset="0"/>
              </a:rPr>
              <a:t>Convolutional neural network.</a:t>
            </a:r>
            <a:r>
              <a:rPr lang="en-US" sz="1400" b="0" i="0" dirty="0">
                <a:solidFill>
                  <a:schemeClr val="accent1">
                    <a:lumMod val="75000"/>
                  </a:schemeClr>
                </a:solidFill>
                <a:effectLst/>
                <a:latin typeface="Times New Roman" panose="02020603050405020304" pitchFamily="18" charset="0"/>
                <a:cs typeface="Times New Roman" panose="02020603050405020304" pitchFamily="18" charset="0"/>
              </a:rPr>
              <a:t> It will be very useful in Automatic Driving Vehicles.</a:t>
            </a:r>
          </a:p>
          <a:p>
            <a:pPr marL="0" indent="0" algn="just">
              <a:lnSpc>
                <a:spcPct val="150000"/>
              </a:lnSpc>
              <a:buNone/>
            </a:pPr>
            <a:endParaRPr lang="en-US" sz="1400" b="0" i="0" dirty="0">
              <a:effectLst/>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v"/>
            </a:pPr>
            <a:r>
              <a:rPr lang="en-US" sz="1400" b="0" i="0" dirty="0">
                <a:effectLst/>
                <a:latin typeface="Times New Roman" panose="02020603050405020304" pitchFamily="18" charset="0"/>
                <a:cs typeface="Times New Roman" panose="02020603050405020304" pitchFamily="18" charset="0"/>
              </a:rPr>
              <a:t> </a:t>
            </a:r>
            <a:r>
              <a:rPr lang="en-US" sz="1400" b="0" i="0" dirty="0">
                <a:solidFill>
                  <a:schemeClr val="accent1">
                    <a:lumMod val="75000"/>
                  </a:schemeClr>
                </a:solidFill>
                <a:effectLst/>
                <a:latin typeface="Times New Roman" panose="02020603050405020304" pitchFamily="18" charset="0"/>
                <a:cs typeface="Times New Roman" panose="02020603050405020304" pitchFamily="18" charset="0"/>
              </a:rPr>
              <a:t>Traffic Sign Classification is very useful in Automatic Driver Assistance Systems</a:t>
            </a:r>
            <a:endParaRPr lang="en-US" sz="1400" b="0" i="0" dirty="0">
              <a:effectLst/>
              <a:latin typeface="Times New Roman" panose="02020603050405020304" pitchFamily="18" charset="0"/>
              <a:cs typeface="Times New Roman" panose="02020603050405020304" pitchFamily="18" charset="0"/>
            </a:endParaRPr>
          </a:p>
          <a:p>
            <a:pPr marL="0" indent="0" algn="just">
              <a:lnSpc>
                <a:spcPct val="150000"/>
              </a:lnSpc>
              <a:buNone/>
            </a:pPr>
            <a:endParaRPr lang="en-US" dirty="0"/>
          </a:p>
        </p:txBody>
      </p:sp>
      <p:sp>
        <p:nvSpPr>
          <p:cNvPr id="7716" name="Google Shape;7716;p32"/>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2">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718" name="Google Shape;7718;p32">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719" name="Google Shape;7719;p32">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25"/>
        <p:cNvGrpSpPr/>
        <p:nvPr/>
      </p:nvGrpSpPr>
      <p:grpSpPr>
        <a:xfrm>
          <a:off x="0" y="0"/>
          <a:ext cx="0" cy="0"/>
          <a:chOff x="0" y="0"/>
          <a:chExt cx="0" cy="0"/>
        </a:xfrm>
      </p:grpSpPr>
      <p:sp>
        <p:nvSpPr>
          <p:cNvPr id="15528" name="Google Shape;15528;p59"/>
          <p:cNvSpPr txBox="1"/>
          <p:nvPr/>
        </p:nvSpPr>
        <p:spPr>
          <a:xfrm>
            <a:off x="1479044" y="395557"/>
            <a:ext cx="2244817" cy="482400"/>
          </a:xfrm>
          <a:prstGeom prst="rect">
            <a:avLst/>
          </a:prstGeom>
          <a:noFill/>
          <a:ln>
            <a:noFill/>
          </a:ln>
        </p:spPr>
        <p:txBody>
          <a:bodyPr spcFirstLastPara="1" wrap="square" lIns="91425" tIns="91425" rIns="91425" bIns="91425" anchor="t" anchorCtr="0">
            <a:noAutofit/>
          </a:bodyPr>
          <a:lstStyle/>
          <a:p>
            <a:r>
              <a:rPr lang="en-US" sz="2400" b="1" dirty="0">
                <a:solidFill>
                  <a:schemeClr val="accent6">
                    <a:lumMod val="75000"/>
                  </a:schemeClr>
                </a:solidFill>
                <a:latin typeface="Times New Roman" panose="02020603050405020304" pitchFamily="18" charset="0"/>
                <a:cs typeface="Times New Roman" panose="02020603050405020304" pitchFamily="18" charset="0"/>
              </a:rPr>
              <a:t>Continued…….</a:t>
            </a:r>
            <a:endParaRPr lang="en-IN" sz="2400" b="1" dirty="0">
              <a:solidFill>
                <a:schemeClr val="accent6">
                  <a:lumMod val="75000"/>
                </a:schemeClr>
              </a:solidFill>
              <a:latin typeface="Times New Roman" panose="02020603050405020304" pitchFamily="18" charset="0"/>
              <a:cs typeface="Times New Roman" panose="02020603050405020304" pitchFamily="18" charset="0"/>
            </a:endParaRPr>
          </a:p>
        </p:txBody>
      </p:sp>
      <p:sp>
        <p:nvSpPr>
          <p:cNvPr id="2" name="Google Shape;15526;p59">
            <a:extLst>
              <a:ext uri="{FF2B5EF4-FFF2-40B4-BE49-F238E27FC236}">
                <a16:creationId xmlns:a16="http://schemas.microsoft.com/office/drawing/2014/main" id="{0D89D4E9-B52B-1A96-C186-E2DA2352C93D}"/>
              </a:ext>
            </a:extLst>
          </p:cNvPr>
          <p:cNvSpPr txBox="1"/>
          <p:nvPr/>
        </p:nvSpPr>
        <p:spPr>
          <a:xfrm>
            <a:off x="1351722" y="1668469"/>
            <a:ext cx="7047300" cy="158787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endParaRPr sz="1000" dirty="0">
              <a:solidFill>
                <a:srgbClr val="FFFFFF"/>
              </a:solidFill>
            </a:endParaRPr>
          </a:p>
        </p:txBody>
      </p:sp>
      <p:pic>
        <p:nvPicPr>
          <p:cNvPr id="3" name="Picture Placeholder 13">
            <a:extLst>
              <a:ext uri="{FF2B5EF4-FFF2-40B4-BE49-F238E27FC236}">
                <a16:creationId xmlns:a16="http://schemas.microsoft.com/office/drawing/2014/main" id="{47685B16-1D95-E492-01C5-6E86262B5CC1}"/>
              </a:ext>
            </a:extLst>
          </p:cNvPr>
          <p:cNvPicPr>
            <a:picLocks noChangeAspect="1"/>
          </p:cNvPicPr>
          <p:nvPr/>
        </p:nvPicPr>
        <p:blipFill>
          <a:blip r:embed="rId3"/>
          <a:srcRect t="12085" b="12085"/>
          <a:stretch>
            <a:fillRect/>
          </a:stretch>
        </p:blipFill>
        <p:spPr>
          <a:xfrm>
            <a:off x="0" y="1192696"/>
            <a:ext cx="9084365" cy="394784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4294967295"/>
          </p:nvPr>
        </p:nvSpPr>
        <p:spPr>
          <a:xfrm>
            <a:off x="0" y="1082675"/>
            <a:ext cx="3368675" cy="2978150"/>
          </a:xfrm>
          <a:prstGeom prst="rect">
            <a:avLst/>
          </a:prstGeom>
        </p:spPr>
        <p:txBody>
          <a:bodyPr spcFirstLastPara="1" wrap="square" lIns="91425" tIns="91425" rIns="91425" bIns="91425" anchor="t" anchorCtr="0">
            <a:noAutofit/>
          </a:bodyPr>
          <a:lstStyle/>
          <a:p>
            <a:pPr marL="0" indent="0" algn="just">
              <a:spcAft>
                <a:spcPts val="1600"/>
              </a:spcAft>
            </a:pPr>
            <a:r>
              <a:rPr lang="en-US" sz="1600" dirty="0">
                <a:solidFill>
                  <a:schemeClr val="accent1">
                    <a:lumMod val="50000"/>
                  </a:schemeClr>
                </a:solidFill>
                <a:latin typeface="Times New Roman" panose="02020603050405020304" pitchFamily="18" charset="0"/>
                <a:cs typeface="Times New Roman" panose="02020603050405020304" pitchFamily="18" charset="0"/>
              </a:rPr>
              <a:t>The dataset for this project is downloaded from the site name Kaggle. The dataset contains more than 50,000 images of different traffic signs. It is further classified into 43 different classes. The dataset is quite varying, some of the classes have many images while some classes have few images.</a:t>
            </a:r>
            <a:endParaRPr lang="en-IN" sz="1600" dirty="0">
              <a:solidFill>
                <a:schemeClr val="accent1">
                  <a:lumMod val="50000"/>
                </a:schemeClr>
              </a:solidFill>
              <a:latin typeface="Times New Roman" panose="02020603050405020304" pitchFamily="18" charset="0"/>
              <a:cs typeface="Times New Roman" panose="02020603050405020304" pitchFamily="18" charset="0"/>
            </a:endParaRPr>
          </a:p>
          <a:p>
            <a:pPr marL="0" lvl="0" indent="0" algn="just" rtl="0">
              <a:spcBef>
                <a:spcPts val="0"/>
              </a:spcBef>
              <a:spcAft>
                <a:spcPts val="1600"/>
              </a:spcAft>
              <a:buNone/>
            </a:pPr>
            <a:endParaRPr dirty="0">
              <a:solidFill>
                <a:schemeClr val="accent1">
                  <a:lumMod val="50000"/>
                </a:schemeClr>
              </a:solidFill>
            </a:endParaRPr>
          </a:p>
        </p:txBody>
      </p:sp>
      <p:sp>
        <p:nvSpPr>
          <p:cNvPr id="8782" name="Google Shape;8782;p39"/>
          <p:cNvSpPr txBox="1">
            <a:spLocks noGrp="1"/>
          </p:cNvSpPr>
          <p:nvPr>
            <p:ph type="title" idx="4294967295"/>
          </p:nvPr>
        </p:nvSpPr>
        <p:spPr>
          <a:xfrm>
            <a:off x="848252" y="210274"/>
            <a:ext cx="7070725" cy="7191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a:solidFill>
                  <a:schemeClr val="tx1"/>
                </a:solidFill>
                <a:latin typeface="Times New Roman" panose="02020603050405020304" pitchFamily="18" charset="0"/>
                <a:cs typeface="Times New Roman" panose="02020603050405020304" pitchFamily="18" charset="0"/>
              </a:rPr>
              <a:t>Data collection in project</a:t>
            </a:r>
            <a:endParaRPr sz="2400" dirty="0">
              <a:solidFill>
                <a:schemeClr val="tx1"/>
              </a:solidFill>
            </a:endParaRPr>
          </a:p>
        </p:txBody>
      </p:sp>
      <p:sp>
        <p:nvSpPr>
          <p:cNvPr id="8783" name="Google Shape;8783;p39"/>
          <p:cNvSpPr/>
          <p:nvPr/>
        </p:nvSpPr>
        <p:spPr>
          <a:xfrm>
            <a:off x="4301863" y="1851210"/>
            <a:ext cx="540266" cy="541246"/>
          </a:xfrm>
          <a:custGeom>
            <a:avLst/>
            <a:gdLst/>
            <a:ahLst/>
            <a:cxnLst/>
            <a:rect l="l" t="t" r="r" b="b"/>
            <a:pathLst>
              <a:path w="21501" h="21540" extrusionOk="0">
                <a:moveTo>
                  <a:pt x="12857" y="1672"/>
                </a:moveTo>
                <a:lnTo>
                  <a:pt x="15850" y="4671"/>
                </a:lnTo>
                <a:lnTo>
                  <a:pt x="12898" y="7656"/>
                </a:lnTo>
                <a:cubicBezTo>
                  <a:pt x="12799" y="7754"/>
                  <a:pt x="12671" y="7803"/>
                  <a:pt x="12543" y="7803"/>
                </a:cubicBezTo>
                <a:cubicBezTo>
                  <a:pt x="12415" y="7803"/>
                  <a:pt x="12287" y="7754"/>
                  <a:pt x="12189" y="7656"/>
                </a:cubicBezTo>
                <a:cubicBezTo>
                  <a:pt x="11992" y="7460"/>
                  <a:pt x="11992" y="7141"/>
                  <a:pt x="12189" y="6944"/>
                </a:cubicBezTo>
                <a:lnTo>
                  <a:pt x="13059" y="6072"/>
                </a:lnTo>
                <a:cubicBezTo>
                  <a:pt x="13497" y="5632"/>
                  <a:pt x="13497" y="4921"/>
                  <a:pt x="13059" y="4482"/>
                </a:cubicBezTo>
                <a:cubicBezTo>
                  <a:pt x="12841" y="4262"/>
                  <a:pt x="12553" y="4152"/>
                  <a:pt x="12265" y="4152"/>
                </a:cubicBezTo>
                <a:cubicBezTo>
                  <a:pt x="11977" y="4152"/>
                  <a:pt x="11690" y="4262"/>
                  <a:pt x="11471" y="4482"/>
                </a:cubicBezTo>
                <a:lnTo>
                  <a:pt x="11353" y="4601"/>
                </a:lnTo>
                <a:cubicBezTo>
                  <a:pt x="11255" y="4698"/>
                  <a:pt x="11127" y="4747"/>
                  <a:pt x="10999" y="4747"/>
                </a:cubicBezTo>
                <a:cubicBezTo>
                  <a:pt x="10870" y="4747"/>
                  <a:pt x="10742" y="4698"/>
                  <a:pt x="10644" y="4601"/>
                </a:cubicBezTo>
                <a:cubicBezTo>
                  <a:pt x="10449" y="4403"/>
                  <a:pt x="10449" y="4085"/>
                  <a:pt x="10644" y="3889"/>
                </a:cubicBezTo>
                <a:lnTo>
                  <a:pt x="12857" y="1672"/>
                </a:lnTo>
                <a:close/>
                <a:moveTo>
                  <a:pt x="5710" y="7258"/>
                </a:moveTo>
                <a:lnTo>
                  <a:pt x="5740" y="7288"/>
                </a:lnTo>
                <a:lnTo>
                  <a:pt x="14156" y="15717"/>
                </a:lnTo>
                <a:lnTo>
                  <a:pt x="13719" y="16156"/>
                </a:lnTo>
                <a:lnTo>
                  <a:pt x="13618" y="16054"/>
                </a:lnTo>
                <a:lnTo>
                  <a:pt x="5376" y="7799"/>
                </a:lnTo>
                <a:lnTo>
                  <a:pt x="5274" y="7697"/>
                </a:lnTo>
                <a:lnTo>
                  <a:pt x="5710" y="7258"/>
                </a:lnTo>
                <a:close/>
                <a:moveTo>
                  <a:pt x="11740" y="0"/>
                </a:moveTo>
                <a:cubicBezTo>
                  <a:pt x="11514" y="0"/>
                  <a:pt x="11288" y="97"/>
                  <a:pt x="11131" y="288"/>
                </a:cubicBezTo>
                <a:lnTo>
                  <a:pt x="5916" y="6634"/>
                </a:lnTo>
                <a:cubicBezTo>
                  <a:pt x="5850" y="6606"/>
                  <a:pt x="5780" y="6592"/>
                  <a:pt x="5711" y="6592"/>
                </a:cubicBezTo>
                <a:cubicBezTo>
                  <a:pt x="5577" y="6592"/>
                  <a:pt x="5445" y="6645"/>
                  <a:pt x="5346" y="6744"/>
                </a:cubicBezTo>
                <a:lnTo>
                  <a:pt x="4760" y="7331"/>
                </a:lnTo>
                <a:cubicBezTo>
                  <a:pt x="4569" y="7523"/>
                  <a:pt x="4560" y="7833"/>
                  <a:pt x="4739" y="8037"/>
                </a:cubicBezTo>
                <a:cubicBezTo>
                  <a:pt x="3686" y="9432"/>
                  <a:pt x="3822" y="11389"/>
                  <a:pt x="5057" y="12627"/>
                </a:cubicBezTo>
                <a:lnTo>
                  <a:pt x="5886" y="13457"/>
                </a:lnTo>
                <a:lnTo>
                  <a:pt x="4336" y="14860"/>
                </a:lnTo>
                <a:cubicBezTo>
                  <a:pt x="4207" y="14975"/>
                  <a:pt x="4197" y="15173"/>
                  <a:pt x="4312" y="15302"/>
                </a:cubicBezTo>
                <a:cubicBezTo>
                  <a:pt x="4374" y="15369"/>
                  <a:pt x="4459" y="15404"/>
                  <a:pt x="4543" y="15404"/>
                </a:cubicBezTo>
                <a:cubicBezTo>
                  <a:pt x="4619" y="15404"/>
                  <a:pt x="4694" y="15376"/>
                  <a:pt x="4754" y="15321"/>
                </a:cubicBezTo>
                <a:lnTo>
                  <a:pt x="6545" y="13698"/>
                </a:lnTo>
                <a:cubicBezTo>
                  <a:pt x="6676" y="13579"/>
                  <a:pt x="6682" y="13375"/>
                  <a:pt x="6556" y="13249"/>
                </a:cubicBezTo>
                <a:lnTo>
                  <a:pt x="5496" y="12188"/>
                </a:lnTo>
                <a:cubicBezTo>
                  <a:pt x="4506" y="11194"/>
                  <a:pt x="4372" y="9631"/>
                  <a:pt x="5183" y="8485"/>
                </a:cubicBezTo>
                <a:lnTo>
                  <a:pt x="5183" y="8485"/>
                </a:lnTo>
                <a:lnTo>
                  <a:pt x="12932" y="16249"/>
                </a:lnTo>
                <a:cubicBezTo>
                  <a:pt x="12431" y="16604"/>
                  <a:pt x="11850" y="16778"/>
                  <a:pt x="11272" y="16778"/>
                </a:cubicBezTo>
                <a:cubicBezTo>
                  <a:pt x="10530" y="16778"/>
                  <a:pt x="9793" y="16492"/>
                  <a:pt x="9237" y="15934"/>
                </a:cubicBezTo>
                <a:lnTo>
                  <a:pt x="8451" y="15148"/>
                </a:lnTo>
                <a:cubicBezTo>
                  <a:pt x="8390" y="15086"/>
                  <a:pt x="8310" y="15056"/>
                  <a:pt x="8231" y="15056"/>
                </a:cubicBezTo>
                <a:cubicBezTo>
                  <a:pt x="8146" y="15056"/>
                  <a:pt x="8062" y="15090"/>
                  <a:pt x="8000" y="15158"/>
                </a:cubicBezTo>
                <a:lnTo>
                  <a:pt x="3196" y="20463"/>
                </a:lnTo>
                <a:cubicBezTo>
                  <a:pt x="2922" y="20763"/>
                  <a:pt x="2547" y="20914"/>
                  <a:pt x="2172" y="20914"/>
                </a:cubicBezTo>
                <a:cubicBezTo>
                  <a:pt x="1818" y="20914"/>
                  <a:pt x="1463" y="20779"/>
                  <a:pt x="1192" y="20507"/>
                </a:cubicBezTo>
                <a:cubicBezTo>
                  <a:pt x="633" y="19946"/>
                  <a:pt x="657" y="19033"/>
                  <a:pt x="1243" y="18503"/>
                </a:cubicBezTo>
                <a:lnTo>
                  <a:pt x="3818" y="16170"/>
                </a:lnTo>
                <a:cubicBezTo>
                  <a:pt x="3950" y="16054"/>
                  <a:pt x="3962" y="15853"/>
                  <a:pt x="3845" y="15725"/>
                </a:cubicBezTo>
                <a:cubicBezTo>
                  <a:pt x="3783" y="15657"/>
                  <a:pt x="3699" y="15623"/>
                  <a:pt x="3614" y="15623"/>
                </a:cubicBezTo>
                <a:cubicBezTo>
                  <a:pt x="3538" y="15623"/>
                  <a:pt x="3460" y="15651"/>
                  <a:pt x="3400" y="15708"/>
                </a:cubicBezTo>
                <a:lnTo>
                  <a:pt x="825" y="18041"/>
                </a:lnTo>
                <a:cubicBezTo>
                  <a:pt x="209" y="18599"/>
                  <a:pt x="1" y="19477"/>
                  <a:pt x="298" y="20252"/>
                </a:cubicBezTo>
                <a:cubicBezTo>
                  <a:pt x="596" y="21027"/>
                  <a:pt x="1339" y="21538"/>
                  <a:pt x="2169" y="21539"/>
                </a:cubicBezTo>
                <a:lnTo>
                  <a:pt x="2220" y="21539"/>
                </a:lnTo>
                <a:cubicBezTo>
                  <a:pt x="2769" y="21529"/>
                  <a:pt x="3289" y="21290"/>
                  <a:pt x="3657" y="20881"/>
                </a:cubicBezTo>
                <a:lnTo>
                  <a:pt x="8242" y="15819"/>
                </a:lnTo>
                <a:lnTo>
                  <a:pt x="8796" y="16375"/>
                </a:lnTo>
                <a:cubicBezTo>
                  <a:pt x="9474" y="17053"/>
                  <a:pt x="10370" y="17400"/>
                  <a:pt x="11271" y="17400"/>
                </a:cubicBezTo>
                <a:cubicBezTo>
                  <a:pt x="12010" y="17400"/>
                  <a:pt x="12751" y="17167"/>
                  <a:pt x="13379" y="16693"/>
                </a:cubicBezTo>
                <a:cubicBezTo>
                  <a:pt x="13476" y="16779"/>
                  <a:pt x="13598" y="16822"/>
                  <a:pt x="13720" y="16822"/>
                </a:cubicBezTo>
                <a:cubicBezTo>
                  <a:pt x="13852" y="16822"/>
                  <a:pt x="13985" y="16771"/>
                  <a:pt x="14084" y="16670"/>
                </a:cubicBezTo>
                <a:lnTo>
                  <a:pt x="14670" y="16083"/>
                </a:lnTo>
                <a:cubicBezTo>
                  <a:pt x="14820" y="15933"/>
                  <a:pt x="14862" y="15708"/>
                  <a:pt x="14780" y="15513"/>
                </a:cubicBezTo>
                <a:lnTo>
                  <a:pt x="21116" y="10289"/>
                </a:lnTo>
                <a:cubicBezTo>
                  <a:pt x="21474" y="9993"/>
                  <a:pt x="21501" y="9452"/>
                  <a:pt x="21171" y="9122"/>
                </a:cubicBezTo>
                <a:lnTo>
                  <a:pt x="20226" y="8173"/>
                </a:lnTo>
                <a:cubicBezTo>
                  <a:pt x="20164" y="8110"/>
                  <a:pt x="20083" y="8078"/>
                  <a:pt x="20001" y="8078"/>
                </a:cubicBezTo>
                <a:cubicBezTo>
                  <a:pt x="19922" y="8078"/>
                  <a:pt x="19842" y="8108"/>
                  <a:pt x="19781" y="8169"/>
                </a:cubicBezTo>
                <a:cubicBezTo>
                  <a:pt x="19658" y="8292"/>
                  <a:pt x="19659" y="8492"/>
                  <a:pt x="19785" y="8614"/>
                </a:cubicBezTo>
                <a:lnTo>
                  <a:pt x="20731" y="9561"/>
                </a:lnTo>
                <a:cubicBezTo>
                  <a:pt x="20801" y="9631"/>
                  <a:pt x="20795" y="9747"/>
                  <a:pt x="20719" y="9810"/>
                </a:cubicBezTo>
                <a:lnTo>
                  <a:pt x="14366" y="15047"/>
                </a:lnTo>
                <a:lnTo>
                  <a:pt x="6380" y="7048"/>
                </a:lnTo>
                <a:lnTo>
                  <a:pt x="11610" y="683"/>
                </a:lnTo>
                <a:cubicBezTo>
                  <a:pt x="11644" y="643"/>
                  <a:pt x="11691" y="622"/>
                  <a:pt x="11739" y="622"/>
                </a:cubicBezTo>
                <a:cubicBezTo>
                  <a:pt x="11781" y="622"/>
                  <a:pt x="11824" y="638"/>
                  <a:pt x="11856" y="671"/>
                </a:cubicBezTo>
                <a:lnTo>
                  <a:pt x="12418" y="1233"/>
                </a:lnTo>
                <a:lnTo>
                  <a:pt x="10205" y="3450"/>
                </a:lnTo>
                <a:cubicBezTo>
                  <a:pt x="9767" y="3890"/>
                  <a:pt x="9767" y="4601"/>
                  <a:pt x="10205" y="5041"/>
                </a:cubicBezTo>
                <a:cubicBezTo>
                  <a:pt x="10424" y="5261"/>
                  <a:pt x="10712" y="5371"/>
                  <a:pt x="10999" y="5371"/>
                </a:cubicBezTo>
                <a:cubicBezTo>
                  <a:pt x="11287" y="5371"/>
                  <a:pt x="11574" y="5261"/>
                  <a:pt x="11793" y="5041"/>
                </a:cubicBezTo>
                <a:lnTo>
                  <a:pt x="11912" y="4923"/>
                </a:lnTo>
                <a:cubicBezTo>
                  <a:pt x="12010" y="4825"/>
                  <a:pt x="12138" y="4776"/>
                  <a:pt x="12266" y="4776"/>
                </a:cubicBezTo>
                <a:cubicBezTo>
                  <a:pt x="12394" y="4776"/>
                  <a:pt x="12522" y="4825"/>
                  <a:pt x="12620" y="4923"/>
                </a:cubicBezTo>
                <a:cubicBezTo>
                  <a:pt x="12817" y="5119"/>
                  <a:pt x="12817" y="5437"/>
                  <a:pt x="12620" y="5635"/>
                </a:cubicBezTo>
                <a:lnTo>
                  <a:pt x="11750" y="6507"/>
                </a:lnTo>
                <a:cubicBezTo>
                  <a:pt x="11312" y="6946"/>
                  <a:pt x="11312" y="7656"/>
                  <a:pt x="11750" y="8097"/>
                </a:cubicBezTo>
                <a:cubicBezTo>
                  <a:pt x="11969" y="8316"/>
                  <a:pt x="12256" y="8426"/>
                  <a:pt x="12544" y="8426"/>
                </a:cubicBezTo>
                <a:cubicBezTo>
                  <a:pt x="12832" y="8426"/>
                  <a:pt x="13120" y="8316"/>
                  <a:pt x="13340" y="8095"/>
                </a:cubicBezTo>
                <a:lnTo>
                  <a:pt x="16290" y="5112"/>
                </a:lnTo>
                <a:lnTo>
                  <a:pt x="18893" y="7719"/>
                </a:lnTo>
                <a:cubicBezTo>
                  <a:pt x="18954" y="7780"/>
                  <a:pt x="19034" y="7810"/>
                  <a:pt x="19113" y="7810"/>
                </a:cubicBezTo>
                <a:cubicBezTo>
                  <a:pt x="19192" y="7810"/>
                  <a:pt x="19272" y="7780"/>
                  <a:pt x="19332" y="7719"/>
                </a:cubicBezTo>
                <a:cubicBezTo>
                  <a:pt x="19454" y="7598"/>
                  <a:pt x="19455" y="7401"/>
                  <a:pt x="19334" y="7280"/>
                </a:cubicBezTo>
                <a:lnTo>
                  <a:pt x="12298" y="232"/>
                </a:lnTo>
                <a:cubicBezTo>
                  <a:pt x="12143" y="77"/>
                  <a:pt x="11941"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9"/>
          <p:cNvSpPr/>
          <p:nvPr/>
        </p:nvSpPr>
        <p:spPr>
          <a:xfrm>
            <a:off x="6905450" y="1858806"/>
            <a:ext cx="540250" cy="533650"/>
          </a:xfrm>
          <a:custGeom>
            <a:avLst/>
            <a:gdLst/>
            <a:ahLst/>
            <a:cxnLst/>
            <a:rect l="l" t="t" r="r" b="b"/>
            <a:pathLst>
              <a:path w="21610" h="21346" extrusionOk="0">
                <a:moveTo>
                  <a:pt x="10993" y="632"/>
                </a:moveTo>
                <a:cubicBezTo>
                  <a:pt x="11184" y="632"/>
                  <a:pt x="11354" y="761"/>
                  <a:pt x="11405" y="948"/>
                </a:cubicBezTo>
                <a:cubicBezTo>
                  <a:pt x="11405" y="950"/>
                  <a:pt x="11405" y="951"/>
                  <a:pt x="11406" y="953"/>
                </a:cubicBezTo>
                <a:cubicBezTo>
                  <a:pt x="11415" y="988"/>
                  <a:pt x="11420" y="1023"/>
                  <a:pt x="11420" y="1060"/>
                </a:cubicBezTo>
                <a:lnTo>
                  <a:pt x="11420" y="2394"/>
                </a:lnTo>
                <a:cubicBezTo>
                  <a:pt x="11420" y="2508"/>
                  <a:pt x="11375" y="2616"/>
                  <a:pt x="11295" y="2697"/>
                </a:cubicBezTo>
                <a:cubicBezTo>
                  <a:pt x="11291" y="2701"/>
                  <a:pt x="11286" y="2704"/>
                  <a:pt x="11283" y="2707"/>
                </a:cubicBezTo>
                <a:cubicBezTo>
                  <a:pt x="11204" y="2781"/>
                  <a:pt x="11100" y="2823"/>
                  <a:pt x="10993" y="2823"/>
                </a:cubicBezTo>
                <a:lnTo>
                  <a:pt x="10619" y="2823"/>
                </a:lnTo>
                <a:cubicBezTo>
                  <a:pt x="10512" y="2823"/>
                  <a:pt x="10407" y="2781"/>
                  <a:pt x="10329" y="2707"/>
                </a:cubicBezTo>
                <a:cubicBezTo>
                  <a:pt x="10324" y="2704"/>
                  <a:pt x="10320" y="2701"/>
                  <a:pt x="10317" y="2697"/>
                </a:cubicBezTo>
                <a:cubicBezTo>
                  <a:pt x="10236" y="2616"/>
                  <a:pt x="10191" y="2508"/>
                  <a:pt x="10191" y="2394"/>
                </a:cubicBezTo>
                <a:lnTo>
                  <a:pt x="10191" y="1060"/>
                </a:lnTo>
                <a:cubicBezTo>
                  <a:pt x="10191" y="1023"/>
                  <a:pt x="10195" y="988"/>
                  <a:pt x="10206" y="953"/>
                </a:cubicBezTo>
                <a:cubicBezTo>
                  <a:pt x="10206" y="951"/>
                  <a:pt x="10206" y="950"/>
                  <a:pt x="10206" y="948"/>
                </a:cubicBezTo>
                <a:cubicBezTo>
                  <a:pt x="10257" y="761"/>
                  <a:pt x="10426" y="632"/>
                  <a:pt x="10618" y="632"/>
                </a:cubicBezTo>
                <a:close/>
                <a:moveTo>
                  <a:pt x="6711" y="6556"/>
                </a:moveTo>
                <a:lnTo>
                  <a:pt x="6711" y="7776"/>
                </a:lnTo>
                <a:lnTo>
                  <a:pt x="6684" y="7776"/>
                </a:lnTo>
                <a:cubicBezTo>
                  <a:pt x="6566" y="7776"/>
                  <a:pt x="6470" y="7680"/>
                  <a:pt x="6470" y="7561"/>
                </a:cubicBezTo>
                <a:lnTo>
                  <a:pt x="6470" y="6770"/>
                </a:lnTo>
                <a:cubicBezTo>
                  <a:pt x="6470" y="6652"/>
                  <a:pt x="6566" y="6556"/>
                  <a:pt x="6684" y="6556"/>
                </a:cubicBezTo>
                <a:close/>
                <a:moveTo>
                  <a:pt x="14926" y="6556"/>
                </a:moveTo>
                <a:cubicBezTo>
                  <a:pt x="15045" y="6556"/>
                  <a:pt x="15141" y="6652"/>
                  <a:pt x="15141" y="6770"/>
                </a:cubicBezTo>
                <a:lnTo>
                  <a:pt x="15141" y="7561"/>
                </a:lnTo>
                <a:cubicBezTo>
                  <a:pt x="15141" y="7680"/>
                  <a:pt x="15045" y="7776"/>
                  <a:pt x="14926" y="7776"/>
                </a:cubicBezTo>
                <a:lnTo>
                  <a:pt x="14899" y="7776"/>
                </a:lnTo>
                <a:lnTo>
                  <a:pt x="14899" y="6556"/>
                </a:lnTo>
                <a:close/>
                <a:moveTo>
                  <a:pt x="14268" y="6556"/>
                </a:moveTo>
                <a:lnTo>
                  <a:pt x="14268" y="8297"/>
                </a:lnTo>
                <a:cubicBezTo>
                  <a:pt x="14268" y="9384"/>
                  <a:pt x="13395" y="10671"/>
                  <a:pt x="12368" y="11236"/>
                </a:cubicBezTo>
                <a:lnTo>
                  <a:pt x="12361" y="11240"/>
                </a:lnTo>
                <a:cubicBezTo>
                  <a:pt x="12328" y="11258"/>
                  <a:pt x="12295" y="11275"/>
                  <a:pt x="12262" y="11291"/>
                </a:cubicBezTo>
                <a:lnTo>
                  <a:pt x="12244" y="11300"/>
                </a:lnTo>
                <a:cubicBezTo>
                  <a:pt x="12173" y="11335"/>
                  <a:pt x="12102" y="11365"/>
                  <a:pt x="12030" y="11393"/>
                </a:cubicBezTo>
                <a:lnTo>
                  <a:pt x="12000" y="11404"/>
                </a:lnTo>
                <a:cubicBezTo>
                  <a:pt x="11974" y="11413"/>
                  <a:pt x="11947" y="11423"/>
                  <a:pt x="11920" y="11431"/>
                </a:cubicBezTo>
                <a:lnTo>
                  <a:pt x="11890" y="11441"/>
                </a:lnTo>
                <a:cubicBezTo>
                  <a:pt x="11854" y="11452"/>
                  <a:pt x="11818" y="11462"/>
                  <a:pt x="11784" y="11471"/>
                </a:cubicBezTo>
                <a:lnTo>
                  <a:pt x="11743" y="11480"/>
                </a:lnTo>
                <a:cubicBezTo>
                  <a:pt x="11668" y="11499"/>
                  <a:pt x="11595" y="11517"/>
                  <a:pt x="11528" y="11532"/>
                </a:cubicBezTo>
                <a:cubicBezTo>
                  <a:pt x="11232" y="11601"/>
                  <a:pt x="11003" y="11639"/>
                  <a:pt x="10786" y="11639"/>
                </a:cubicBezTo>
                <a:cubicBezTo>
                  <a:pt x="10515" y="11639"/>
                  <a:pt x="10237" y="11582"/>
                  <a:pt x="9818" y="11477"/>
                </a:cubicBezTo>
                <a:cubicBezTo>
                  <a:pt x="9782" y="11468"/>
                  <a:pt x="9747" y="11458"/>
                  <a:pt x="9711" y="11447"/>
                </a:cubicBezTo>
                <a:cubicBezTo>
                  <a:pt x="9702" y="11444"/>
                  <a:pt x="9693" y="11440"/>
                  <a:pt x="9683" y="11438"/>
                </a:cubicBezTo>
                <a:cubicBezTo>
                  <a:pt x="9656" y="11428"/>
                  <a:pt x="9627" y="11419"/>
                  <a:pt x="9599" y="11408"/>
                </a:cubicBezTo>
                <a:lnTo>
                  <a:pt x="9575" y="11399"/>
                </a:lnTo>
                <a:cubicBezTo>
                  <a:pt x="9501" y="11372"/>
                  <a:pt x="9428" y="11341"/>
                  <a:pt x="9356" y="11305"/>
                </a:cubicBezTo>
                <a:lnTo>
                  <a:pt x="9349" y="11300"/>
                </a:lnTo>
                <a:cubicBezTo>
                  <a:pt x="8279" y="10770"/>
                  <a:pt x="7342" y="9428"/>
                  <a:pt x="7342" y="8306"/>
                </a:cubicBezTo>
                <a:lnTo>
                  <a:pt x="7342" y="6556"/>
                </a:lnTo>
                <a:close/>
                <a:moveTo>
                  <a:pt x="12340" y="11949"/>
                </a:moveTo>
                <a:lnTo>
                  <a:pt x="12340" y="12520"/>
                </a:lnTo>
                <a:cubicBezTo>
                  <a:pt x="12338" y="12760"/>
                  <a:pt x="12494" y="12973"/>
                  <a:pt x="12723" y="13042"/>
                </a:cubicBezTo>
                <a:lnTo>
                  <a:pt x="13572" y="13304"/>
                </a:lnTo>
                <a:cubicBezTo>
                  <a:pt x="13569" y="13307"/>
                  <a:pt x="13566" y="13310"/>
                  <a:pt x="13563" y="13311"/>
                </a:cubicBezTo>
                <a:cubicBezTo>
                  <a:pt x="13522" y="13347"/>
                  <a:pt x="13480" y="13383"/>
                  <a:pt x="13437" y="13418"/>
                </a:cubicBezTo>
                <a:lnTo>
                  <a:pt x="13416" y="13436"/>
                </a:lnTo>
                <a:cubicBezTo>
                  <a:pt x="13372" y="13470"/>
                  <a:pt x="13329" y="13503"/>
                  <a:pt x="13285" y="13536"/>
                </a:cubicBezTo>
                <a:cubicBezTo>
                  <a:pt x="13278" y="13541"/>
                  <a:pt x="13270" y="13547"/>
                  <a:pt x="13263" y="13551"/>
                </a:cubicBezTo>
                <a:cubicBezTo>
                  <a:pt x="13218" y="13584"/>
                  <a:pt x="13173" y="13615"/>
                  <a:pt x="13127" y="13645"/>
                </a:cubicBezTo>
                <a:lnTo>
                  <a:pt x="13110" y="13657"/>
                </a:lnTo>
                <a:cubicBezTo>
                  <a:pt x="13062" y="13689"/>
                  <a:pt x="13014" y="13719"/>
                  <a:pt x="12966" y="13747"/>
                </a:cubicBezTo>
                <a:lnTo>
                  <a:pt x="12959" y="13752"/>
                </a:lnTo>
                <a:cubicBezTo>
                  <a:pt x="12911" y="13780"/>
                  <a:pt x="12863" y="13809"/>
                  <a:pt x="12813" y="13834"/>
                </a:cubicBezTo>
                <a:lnTo>
                  <a:pt x="12794" y="13846"/>
                </a:lnTo>
                <a:cubicBezTo>
                  <a:pt x="12746" y="13872"/>
                  <a:pt x="12698" y="13896"/>
                  <a:pt x="12650" y="13920"/>
                </a:cubicBezTo>
                <a:lnTo>
                  <a:pt x="12622" y="13933"/>
                </a:lnTo>
                <a:cubicBezTo>
                  <a:pt x="12574" y="13956"/>
                  <a:pt x="12527" y="13977"/>
                  <a:pt x="12479" y="13998"/>
                </a:cubicBezTo>
                <a:lnTo>
                  <a:pt x="12448" y="14011"/>
                </a:lnTo>
                <a:cubicBezTo>
                  <a:pt x="12400" y="14032"/>
                  <a:pt x="12350" y="14052"/>
                  <a:pt x="12302" y="14070"/>
                </a:cubicBezTo>
                <a:lnTo>
                  <a:pt x="12271" y="14082"/>
                </a:lnTo>
                <a:cubicBezTo>
                  <a:pt x="12221" y="14100"/>
                  <a:pt x="12170" y="14118"/>
                  <a:pt x="12121" y="14134"/>
                </a:cubicBezTo>
                <a:cubicBezTo>
                  <a:pt x="12112" y="14135"/>
                  <a:pt x="12105" y="14138"/>
                  <a:pt x="12096" y="14141"/>
                </a:cubicBezTo>
                <a:cubicBezTo>
                  <a:pt x="12045" y="14158"/>
                  <a:pt x="11994" y="14173"/>
                  <a:pt x="11941" y="14188"/>
                </a:cubicBezTo>
                <a:lnTo>
                  <a:pt x="11926" y="14192"/>
                </a:lnTo>
                <a:cubicBezTo>
                  <a:pt x="11874" y="14206"/>
                  <a:pt x="11821" y="14219"/>
                  <a:pt x="11769" y="14231"/>
                </a:cubicBezTo>
                <a:lnTo>
                  <a:pt x="11743" y="14237"/>
                </a:lnTo>
                <a:cubicBezTo>
                  <a:pt x="11691" y="14249"/>
                  <a:pt x="11638" y="14260"/>
                  <a:pt x="11585" y="14270"/>
                </a:cubicBezTo>
                <a:lnTo>
                  <a:pt x="11553" y="14276"/>
                </a:lnTo>
                <a:cubicBezTo>
                  <a:pt x="11501" y="14285"/>
                  <a:pt x="11448" y="14293"/>
                  <a:pt x="11396" y="14300"/>
                </a:cubicBezTo>
                <a:lnTo>
                  <a:pt x="11363" y="14305"/>
                </a:lnTo>
                <a:cubicBezTo>
                  <a:pt x="11309" y="14312"/>
                  <a:pt x="11256" y="14318"/>
                  <a:pt x="11202" y="14323"/>
                </a:cubicBezTo>
                <a:lnTo>
                  <a:pt x="11172" y="14326"/>
                </a:lnTo>
                <a:cubicBezTo>
                  <a:pt x="11115" y="14330"/>
                  <a:pt x="11062" y="14335"/>
                  <a:pt x="11006" y="14338"/>
                </a:cubicBezTo>
                <a:lnTo>
                  <a:pt x="10985" y="14338"/>
                </a:lnTo>
                <a:cubicBezTo>
                  <a:pt x="10927" y="14341"/>
                  <a:pt x="10867" y="14342"/>
                  <a:pt x="10807" y="14342"/>
                </a:cubicBezTo>
                <a:lnTo>
                  <a:pt x="10805" y="14342"/>
                </a:lnTo>
                <a:cubicBezTo>
                  <a:pt x="10745" y="14342"/>
                  <a:pt x="10685" y="14341"/>
                  <a:pt x="10624" y="14338"/>
                </a:cubicBezTo>
                <a:lnTo>
                  <a:pt x="10607" y="14338"/>
                </a:lnTo>
                <a:cubicBezTo>
                  <a:pt x="10550" y="14335"/>
                  <a:pt x="10494" y="14332"/>
                  <a:pt x="10437" y="14327"/>
                </a:cubicBezTo>
                <a:lnTo>
                  <a:pt x="10413" y="14324"/>
                </a:lnTo>
                <a:cubicBezTo>
                  <a:pt x="10357" y="14320"/>
                  <a:pt x="10300" y="14314"/>
                  <a:pt x="10245" y="14306"/>
                </a:cubicBezTo>
                <a:lnTo>
                  <a:pt x="10221" y="14302"/>
                </a:lnTo>
                <a:cubicBezTo>
                  <a:pt x="10164" y="14294"/>
                  <a:pt x="10110" y="14287"/>
                  <a:pt x="10054" y="14276"/>
                </a:cubicBezTo>
                <a:lnTo>
                  <a:pt x="10033" y="14272"/>
                </a:lnTo>
                <a:cubicBezTo>
                  <a:pt x="9977" y="14261"/>
                  <a:pt x="9921" y="14251"/>
                  <a:pt x="9864" y="14239"/>
                </a:cubicBezTo>
                <a:lnTo>
                  <a:pt x="9852" y="14236"/>
                </a:lnTo>
                <a:cubicBezTo>
                  <a:pt x="9735" y="14209"/>
                  <a:pt x="9620" y="14177"/>
                  <a:pt x="9507" y="14140"/>
                </a:cubicBezTo>
                <a:cubicBezTo>
                  <a:pt x="9503" y="14138"/>
                  <a:pt x="9498" y="14137"/>
                  <a:pt x="9495" y="14135"/>
                </a:cubicBezTo>
                <a:cubicBezTo>
                  <a:pt x="9440" y="14119"/>
                  <a:pt x="9388" y="14100"/>
                  <a:pt x="9334" y="14080"/>
                </a:cubicBezTo>
                <a:lnTo>
                  <a:pt x="9314" y="14073"/>
                </a:lnTo>
                <a:cubicBezTo>
                  <a:pt x="9262" y="14053"/>
                  <a:pt x="9211" y="14032"/>
                  <a:pt x="9160" y="14011"/>
                </a:cubicBezTo>
                <a:lnTo>
                  <a:pt x="9137" y="14001"/>
                </a:lnTo>
                <a:cubicBezTo>
                  <a:pt x="9086" y="13980"/>
                  <a:pt x="9035" y="13957"/>
                  <a:pt x="8986" y="13933"/>
                </a:cubicBezTo>
                <a:lnTo>
                  <a:pt x="8966" y="13923"/>
                </a:lnTo>
                <a:cubicBezTo>
                  <a:pt x="8916" y="13897"/>
                  <a:pt x="8865" y="13872"/>
                  <a:pt x="8815" y="13846"/>
                </a:cubicBezTo>
                <a:cubicBezTo>
                  <a:pt x="8811" y="13843"/>
                  <a:pt x="8806" y="13842"/>
                  <a:pt x="8803" y="13839"/>
                </a:cubicBezTo>
                <a:cubicBezTo>
                  <a:pt x="8698" y="13783"/>
                  <a:pt x="8598" y="13722"/>
                  <a:pt x="8499" y="13657"/>
                </a:cubicBezTo>
                <a:lnTo>
                  <a:pt x="8485" y="13648"/>
                </a:lnTo>
                <a:cubicBezTo>
                  <a:pt x="8439" y="13617"/>
                  <a:pt x="8393" y="13586"/>
                  <a:pt x="8348" y="13553"/>
                </a:cubicBezTo>
                <a:lnTo>
                  <a:pt x="8327" y="13538"/>
                </a:lnTo>
                <a:cubicBezTo>
                  <a:pt x="8283" y="13505"/>
                  <a:pt x="8240" y="13472"/>
                  <a:pt x="8196" y="13437"/>
                </a:cubicBezTo>
                <a:cubicBezTo>
                  <a:pt x="8189" y="13431"/>
                  <a:pt x="8181" y="13425"/>
                  <a:pt x="8174" y="13419"/>
                </a:cubicBezTo>
                <a:cubicBezTo>
                  <a:pt x="8130" y="13385"/>
                  <a:pt x="8088" y="13349"/>
                  <a:pt x="8048" y="13313"/>
                </a:cubicBezTo>
                <a:cubicBezTo>
                  <a:pt x="8045" y="13311"/>
                  <a:pt x="8042" y="13308"/>
                  <a:pt x="8039" y="13305"/>
                </a:cubicBezTo>
                <a:lnTo>
                  <a:pt x="8887" y="13042"/>
                </a:lnTo>
                <a:cubicBezTo>
                  <a:pt x="9116" y="12971"/>
                  <a:pt x="9272" y="12760"/>
                  <a:pt x="9271" y="12520"/>
                </a:cubicBezTo>
                <a:lnTo>
                  <a:pt x="9271" y="11958"/>
                </a:lnTo>
                <a:cubicBezTo>
                  <a:pt x="9295" y="11967"/>
                  <a:pt x="9319" y="11978"/>
                  <a:pt x="9341" y="11985"/>
                </a:cubicBezTo>
                <a:cubicBezTo>
                  <a:pt x="9365" y="11994"/>
                  <a:pt x="9383" y="12002"/>
                  <a:pt x="9404" y="12009"/>
                </a:cubicBezTo>
                <a:cubicBezTo>
                  <a:pt x="9436" y="12019"/>
                  <a:pt x="9467" y="12030"/>
                  <a:pt x="9498" y="12040"/>
                </a:cubicBezTo>
                <a:lnTo>
                  <a:pt x="9537" y="12052"/>
                </a:lnTo>
                <a:cubicBezTo>
                  <a:pt x="9579" y="12066"/>
                  <a:pt x="9621" y="12078"/>
                  <a:pt x="9663" y="12088"/>
                </a:cubicBezTo>
                <a:cubicBezTo>
                  <a:pt x="9771" y="12115"/>
                  <a:pt x="9872" y="12139"/>
                  <a:pt x="9966" y="12160"/>
                </a:cubicBezTo>
                <a:lnTo>
                  <a:pt x="10050" y="12180"/>
                </a:lnTo>
                <a:lnTo>
                  <a:pt x="10059" y="12181"/>
                </a:lnTo>
                <a:cubicBezTo>
                  <a:pt x="10326" y="12238"/>
                  <a:pt x="10553" y="12270"/>
                  <a:pt x="10781" y="12270"/>
                </a:cubicBezTo>
                <a:lnTo>
                  <a:pt x="10786" y="12270"/>
                </a:lnTo>
                <a:cubicBezTo>
                  <a:pt x="11035" y="12270"/>
                  <a:pt x="11280" y="12234"/>
                  <a:pt x="11579" y="12168"/>
                </a:cubicBezTo>
                <a:cubicBezTo>
                  <a:pt x="11677" y="12147"/>
                  <a:pt x="11782" y="12121"/>
                  <a:pt x="11895" y="12093"/>
                </a:cubicBezTo>
                <a:lnTo>
                  <a:pt x="11937" y="12082"/>
                </a:lnTo>
                <a:cubicBezTo>
                  <a:pt x="11979" y="12072"/>
                  <a:pt x="12021" y="12060"/>
                  <a:pt x="12064" y="12048"/>
                </a:cubicBezTo>
                <a:lnTo>
                  <a:pt x="12105" y="12034"/>
                </a:lnTo>
                <a:cubicBezTo>
                  <a:pt x="12133" y="12025"/>
                  <a:pt x="12163" y="12017"/>
                  <a:pt x="12191" y="12006"/>
                </a:cubicBezTo>
                <a:cubicBezTo>
                  <a:pt x="12206" y="12000"/>
                  <a:pt x="12223" y="11996"/>
                  <a:pt x="12238" y="11990"/>
                </a:cubicBezTo>
                <a:cubicBezTo>
                  <a:pt x="12272" y="11976"/>
                  <a:pt x="12305" y="11964"/>
                  <a:pt x="12340" y="11949"/>
                </a:cubicBezTo>
                <a:close/>
                <a:moveTo>
                  <a:pt x="14496" y="13283"/>
                </a:moveTo>
                <a:lnTo>
                  <a:pt x="14744" y="13371"/>
                </a:lnTo>
                <a:lnTo>
                  <a:pt x="14845" y="13407"/>
                </a:lnTo>
                <a:lnTo>
                  <a:pt x="14445" y="13819"/>
                </a:lnTo>
                <a:cubicBezTo>
                  <a:pt x="13474" y="14783"/>
                  <a:pt x="12181" y="15313"/>
                  <a:pt x="10805" y="15313"/>
                </a:cubicBezTo>
                <a:cubicBezTo>
                  <a:pt x="9431" y="15313"/>
                  <a:pt x="8138" y="14783"/>
                  <a:pt x="7167" y="13819"/>
                </a:cubicBezTo>
                <a:lnTo>
                  <a:pt x="6765" y="13406"/>
                </a:lnTo>
                <a:lnTo>
                  <a:pt x="7114" y="13283"/>
                </a:lnTo>
                <a:lnTo>
                  <a:pt x="7390" y="13559"/>
                </a:lnTo>
                <a:cubicBezTo>
                  <a:pt x="8297" y="14468"/>
                  <a:pt x="9507" y="14969"/>
                  <a:pt x="10799" y="14970"/>
                </a:cubicBezTo>
                <a:lnTo>
                  <a:pt x="10805" y="14970"/>
                </a:lnTo>
                <a:cubicBezTo>
                  <a:pt x="10811" y="14970"/>
                  <a:pt x="10817" y="14970"/>
                  <a:pt x="10823" y="14970"/>
                </a:cubicBezTo>
                <a:cubicBezTo>
                  <a:pt x="12054" y="14970"/>
                  <a:pt x="13239" y="14497"/>
                  <a:pt x="14129" y="13647"/>
                </a:cubicBezTo>
                <a:cubicBezTo>
                  <a:pt x="14131" y="13645"/>
                  <a:pt x="14132" y="13644"/>
                  <a:pt x="14135" y="13642"/>
                </a:cubicBezTo>
                <a:cubicBezTo>
                  <a:pt x="14153" y="13624"/>
                  <a:pt x="14173" y="13606"/>
                  <a:pt x="14189" y="13589"/>
                </a:cubicBezTo>
                <a:lnTo>
                  <a:pt x="14221" y="13559"/>
                </a:lnTo>
                <a:lnTo>
                  <a:pt x="14496" y="13283"/>
                </a:lnTo>
                <a:close/>
                <a:moveTo>
                  <a:pt x="5347" y="13908"/>
                </a:moveTo>
                <a:lnTo>
                  <a:pt x="5347" y="20716"/>
                </a:lnTo>
                <a:lnTo>
                  <a:pt x="3591" y="20716"/>
                </a:lnTo>
                <a:lnTo>
                  <a:pt x="3591" y="14528"/>
                </a:lnTo>
                <a:lnTo>
                  <a:pt x="4720" y="14129"/>
                </a:lnTo>
                <a:lnTo>
                  <a:pt x="5347" y="13908"/>
                </a:lnTo>
                <a:close/>
                <a:moveTo>
                  <a:pt x="15500" y="13638"/>
                </a:moveTo>
                <a:lnTo>
                  <a:pt x="15632" y="13684"/>
                </a:lnTo>
                <a:lnTo>
                  <a:pt x="15632" y="20716"/>
                </a:lnTo>
                <a:lnTo>
                  <a:pt x="5978" y="20716"/>
                </a:lnTo>
                <a:lnTo>
                  <a:pt x="5978" y="13684"/>
                </a:lnTo>
                <a:lnTo>
                  <a:pt x="6109" y="13638"/>
                </a:lnTo>
                <a:lnTo>
                  <a:pt x="6716" y="14261"/>
                </a:lnTo>
                <a:lnTo>
                  <a:pt x="6720" y="14266"/>
                </a:lnTo>
                <a:cubicBezTo>
                  <a:pt x="7810" y="15348"/>
                  <a:pt x="9260" y="15944"/>
                  <a:pt x="10805" y="15944"/>
                </a:cubicBezTo>
                <a:cubicBezTo>
                  <a:pt x="12349" y="15944"/>
                  <a:pt x="13799" y="15348"/>
                  <a:pt x="14890" y="14266"/>
                </a:cubicBezTo>
                <a:lnTo>
                  <a:pt x="14893" y="14261"/>
                </a:lnTo>
                <a:lnTo>
                  <a:pt x="15500" y="13638"/>
                </a:lnTo>
                <a:close/>
                <a:moveTo>
                  <a:pt x="16263" y="13908"/>
                </a:moveTo>
                <a:lnTo>
                  <a:pt x="16891" y="14129"/>
                </a:lnTo>
                <a:lnTo>
                  <a:pt x="18019" y="14528"/>
                </a:lnTo>
                <a:lnTo>
                  <a:pt x="18019" y="20716"/>
                </a:lnTo>
                <a:lnTo>
                  <a:pt x="16263" y="20716"/>
                </a:lnTo>
                <a:lnTo>
                  <a:pt x="16263" y="13908"/>
                </a:lnTo>
                <a:close/>
                <a:moveTo>
                  <a:pt x="18650" y="14751"/>
                </a:moveTo>
                <a:lnTo>
                  <a:pt x="18887" y="14835"/>
                </a:lnTo>
                <a:cubicBezTo>
                  <a:pt x="19947" y="15208"/>
                  <a:pt x="20681" y="16181"/>
                  <a:pt x="20751" y="17302"/>
                </a:cubicBezTo>
                <a:lnTo>
                  <a:pt x="20943" y="20326"/>
                </a:lnTo>
                <a:cubicBezTo>
                  <a:pt x="20949" y="20426"/>
                  <a:pt x="20915" y="20527"/>
                  <a:pt x="20844" y="20600"/>
                </a:cubicBezTo>
                <a:lnTo>
                  <a:pt x="20846" y="20600"/>
                </a:lnTo>
                <a:cubicBezTo>
                  <a:pt x="20777" y="20674"/>
                  <a:pt x="20681" y="20716"/>
                  <a:pt x="20579" y="20716"/>
                </a:cubicBezTo>
                <a:lnTo>
                  <a:pt x="18650" y="20716"/>
                </a:lnTo>
                <a:lnTo>
                  <a:pt x="18650" y="14751"/>
                </a:lnTo>
                <a:close/>
                <a:moveTo>
                  <a:pt x="10619" y="1"/>
                </a:moveTo>
                <a:cubicBezTo>
                  <a:pt x="10221" y="1"/>
                  <a:pt x="9857" y="224"/>
                  <a:pt x="9675" y="579"/>
                </a:cubicBezTo>
                <a:cubicBezTo>
                  <a:pt x="8739" y="692"/>
                  <a:pt x="7871" y="1126"/>
                  <a:pt x="7222" y="1811"/>
                </a:cubicBezTo>
                <a:cubicBezTo>
                  <a:pt x="6509" y="2558"/>
                  <a:pt x="6101" y="3542"/>
                  <a:pt x="6076" y="4573"/>
                </a:cubicBezTo>
                <a:cubicBezTo>
                  <a:pt x="6076" y="4611"/>
                  <a:pt x="6076" y="4647"/>
                  <a:pt x="6076" y="4684"/>
                </a:cubicBezTo>
                <a:lnTo>
                  <a:pt x="6076" y="4810"/>
                </a:lnTo>
                <a:cubicBezTo>
                  <a:pt x="5767" y="4871"/>
                  <a:pt x="5545" y="5141"/>
                  <a:pt x="5547" y="5456"/>
                </a:cubicBezTo>
                <a:lnTo>
                  <a:pt x="5547" y="5898"/>
                </a:lnTo>
                <a:cubicBezTo>
                  <a:pt x="5547" y="6139"/>
                  <a:pt x="5679" y="6362"/>
                  <a:pt x="5891" y="6478"/>
                </a:cubicBezTo>
                <a:cubicBezTo>
                  <a:pt x="5857" y="6571"/>
                  <a:pt x="5839" y="6670"/>
                  <a:pt x="5837" y="6770"/>
                </a:cubicBezTo>
                <a:lnTo>
                  <a:pt x="5837" y="7561"/>
                </a:lnTo>
                <a:cubicBezTo>
                  <a:pt x="5839" y="8029"/>
                  <a:pt x="6217" y="8406"/>
                  <a:pt x="6684" y="8406"/>
                </a:cubicBezTo>
                <a:lnTo>
                  <a:pt x="6713" y="8406"/>
                </a:lnTo>
                <a:cubicBezTo>
                  <a:pt x="6758" y="9605"/>
                  <a:pt x="7577" y="10905"/>
                  <a:pt x="8640" y="11618"/>
                </a:cubicBezTo>
                <a:lnTo>
                  <a:pt x="8640" y="12457"/>
                </a:lnTo>
                <a:lnTo>
                  <a:pt x="7525" y="12802"/>
                </a:lnTo>
                <a:cubicBezTo>
                  <a:pt x="7514" y="12791"/>
                  <a:pt x="7504" y="12782"/>
                  <a:pt x="7493" y="12773"/>
                </a:cubicBezTo>
                <a:cubicBezTo>
                  <a:pt x="7489" y="12770"/>
                  <a:pt x="7483" y="12766"/>
                  <a:pt x="7478" y="12761"/>
                </a:cubicBezTo>
                <a:cubicBezTo>
                  <a:pt x="7472" y="12757"/>
                  <a:pt x="7465" y="12751"/>
                  <a:pt x="7457" y="12746"/>
                </a:cubicBezTo>
                <a:cubicBezTo>
                  <a:pt x="7387" y="12695"/>
                  <a:pt x="7305" y="12662"/>
                  <a:pt x="7219" y="12649"/>
                </a:cubicBezTo>
                <a:lnTo>
                  <a:pt x="7216" y="12649"/>
                </a:lnTo>
                <a:cubicBezTo>
                  <a:pt x="7188" y="12644"/>
                  <a:pt x="7161" y="12641"/>
                  <a:pt x="7132" y="12641"/>
                </a:cubicBezTo>
                <a:lnTo>
                  <a:pt x="7096" y="12641"/>
                </a:lnTo>
                <a:cubicBezTo>
                  <a:pt x="7087" y="12641"/>
                  <a:pt x="7078" y="12643"/>
                  <a:pt x="7068" y="12644"/>
                </a:cubicBezTo>
                <a:cubicBezTo>
                  <a:pt x="7063" y="12644"/>
                  <a:pt x="7057" y="12646"/>
                  <a:pt x="7051" y="12646"/>
                </a:cubicBezTo>
                <a:cubicBezTo>
                  <a:pt x="7047" y="12647"/>
                  <a:pt x="7036" y="12649"/>
                  <a:pt x="7027" y="12650"/>
                </a:cubicBezTo>
                <a:cubicBezTo>
                  <a:pt x="7020" y="12652"/>
                  <a:pt x="7012" y="12653"/>
                  <a:pt x="7005" y="12655"/>
                </a:cubicBezTo>
                <a:cubicBezTo>
                  <a:pt x="6997" y="12656"/>
                  <a:pt x="6993" y="12658"/>
                  <a:pt x="6985" y="12659"/>
                </a:cubicBezTo>
                <a:cubicBezTo>
                  <a:pt x="6972" y="12662"/>
                  <a:pt x="6958" y="12667"/>
                  <a:pt x="6945" y="12673"/>
                </a:cubicBezTo>
                <a:lnTo>
                  <a:pt x="3883" y="13753"/>
                </a:lnTo>
                <a:lnTo>
                  <a:pt x="3170" y="14007"/>
                </a:lnTo>
                <a:lnTo>
                  <a:pt x="2512" y="14239"/>
                </a:lnTo>
                <a:cubicBezTo>
                  <a:pt x="1214" y="14697"/>
                  <a:pt x="315" y="15887"/>
                  <a:pt x="230" y="17262"/>
                </a:cubicBezTo>
                <a:lnTo>
                  <a:pt x="206" y="17626"/>
                </a:lnTo>
                <a:cubicBezTo>
                  <a:pt x="195" y="17799"/>
                  <a:pt x="327" y="17949"/>
                  <a:pt x="501" y="17960"/>
                </a:cubicBezTo>
                <a:cubicBezTo>
                  <a:pt x="508" y="17960"/>
                  <a:pt x="516" y="17961"/>
                  <a:pt x="523" y="17961"/>
                </a:cubicBezTo>
                <a:cubicBezTo>
                  <a:pt x="687" y="17961"/>
                  <a:pt x="825" y="17831"/>
                  <a:pt x="837" y="17665"/>
                </a:cubicBezTo>
                <a:lnTo>
                  <a:pt x="859" y="17302"/>
                </a:lnTo>
                <a:cubicBezTo>
                  <a:pt x="930" y="16180"/>
                  <a:pt x="1662" y="15207"/>
                  <a:pt x="2723" y="14834"/>
                </a:cubicBezTo>
                <a:lnTo>
                  <a:pt x="2960" y="14750"/>
                </a:lnTo>
                <a:lnTo>
                  <a:pt x="2960" y="20714"/>
                </a:lnTo>
                <a:lnTo>
                  <a:pt x="1030" y="20714"/>
                </a:lnTo>
                <a:cubicBezTo>
                  <a:pt x="820" y="20714"/>
                  <a:pt x="654" y="20536"/>
                  <a:pt x="667" y="20325"/>
                </a:cubicBezTo>
                <a:lnTo>
                  <a:pt x="756" y="18937"/>
                </a:lnTo>
                <a:cubicBezTo>
                  <a:pt x="766" y="18763"/>
                  <a:pt x="634" y="18613"/>
                  <a:pt x="461" y="18601"/>
                </a:cubicBezTo>
                <a:cubicBezTo>
                  <a:pt x="454" y="18601"/>
                  <a:pt x="448" y="18601"/>
                  <a:pt x="441" y="18601"/>
                </a:cubicBezTo>
                <a:cubicBezTo>
                  <a:pt x="276" y="18601"/>
                  <a:pt x="136" y="18729"/>
                  <a:pt x="125" y="18896"/>
                </a:cubicBezTo>
                <a:lnTo>
                  <a:pt x="36" y="20286"/>
                </a:lnTo>
                <a:cubicBezTo>
                  <a:pt x="1" y="20860"/>
                  <a:pt x="455" y="21345"/>
                  <a:pt x="1030" y="21345"/>
                </a:cubicBezTo>
                <a:lnTo>
                  <a:pt x="20579" y="21345"/>
                </a:lnTo>
                <a:cubicBezTo>
                  <a:pt x="21154" y="21345"/>
                  <a:pt x="21610" y="20860"/>
                  <a:pt x="21573" y="20286"/>
                </a:cubicBezTo>
                <a:lnTo>
                  <a:pt x="21381" y="17263"/>
                </a:lnTo>
                <a:cubicBezTo>
                  <a:pt x="21295" y="15887"/>
                  <a:pt x="20396" y="14697"/>
                  <a:pt x="19098" y="14239"/>
                </a:cubicBezTo>
                <a:lnTo>
                  <a:pt x="18440" y="14007"/>
                </a:lnTo>
                <a:lnTo>
                  <a:pt x="18225" y="13932"/>
                </a:lnTo>
                <a:lnTo>
                  <a:pt x="14666" y="12674"/>
                </a:lnTo>
                <a:cubicBezTo>
                  <a:pt x="14652" y="12670"/>
                  <a:pt x="14639" y="12665"/>
                  <a:pt x="14624" y="12661"/>
                </a:cubicBezTo>
                <a:cubicBezTo>
                  <a:pt x="14619" y="12659"/>
                  <a:pt x="14612" y="12658"/>
                  <a:pt x="14606" y="12656"/>
                </a:cubicBezTo>
                <a:cubicBezTo>
                  <a:pt x="14598" y="12655"/>
                  <a:pt x="14591" y="12653"/>
                  <a:pt x="14582" y="12652"/>
                </a:cubicBezTo>
                <a:cubicBezTo>
                  <a:pt x="14574" y="12650"/>
                  <a:pt x="14567" y="12649"/>
                  <a:pt x="14559" y="12649"/>
                </a:cubicBezTo>
                <a:cubicBezTo>
                  <a:pt x="14552" y="12647"/>
                  <a:pt x="14547" y="12646"/>
                  <a:pt x="14541" y="12646"/>
                </a:cubicBezTo>
                <a:cubicBezTo>
                  <a:pt x="14532" y="12644"/>
                  <a:pt x="14523" y="12644"/>
                  <a:pt x="14514" y="12643"/>
                </a:cubicBezTo>
                <a:lnTo>
                  <a:pt x="14478" y="12643"/>
                </a:lnTo>
                <a:cubicBezTo>
                  <a:pt x="14450" y="12643"/>
                  <a:pt x="14423" y="12646"/>
                  <a:pt x="14394" y="12650"/>
                </a:cubicBezTo>
                <a:lnTo>
                  <a:pt x="14391" y="12650"/>
                </a:lnTo>
                <a:cubicBezTo>
                  <a:pt x="14304" y="12664"/>
                  <a:pt x="14223" y="12697"/>
                  <a:pt x="14152" y="12748"/>
                </a:cubicBezTo>
                <a:lnTo>
                  <a:pt x="14132" y="12763"/>
                </a:lnTo>
                <a:cubicBezTo>
                  <a:pt x="14126" y="12767"/>
                  <a:pt x="14122" y="12770"/>
                  <a:pt x="14116" y="12776"/>
                </a:cubicBezTo>
                <a:cubicBezTo>
                  <a:pt x="14105" y="12785"/>
                  <a:pt x="14096" y="12794"/>
                  <a:pt x="14086" y="12803"/>
                </a:cubicBezTo>
                <a:lnTo>
                  <a:pt x="12971" y="12457"/>
                </a:lnTo>
                <a:lnTo>
                  <a:pt x="12971" y="11609"/>
                </a:lnTo>
                <a:cubicBezTo>
                  <a:pt x="14030" y="10897"/>
                  <a:pt x="14850" y="9605"/>
                  <a:pt x="14898" y="8406"/>
                </a:cubicBezTo>
                <a:lnTo>
                  <a:pt x="14928" y="8406"/>
                </a:lnTo>
                <a:cubicBezTo>
                  <a:pt x="15394" y="8405"/>
                  <a:pt x="15772" y="8027"/>
                  <a:pt x="15772" y="7561"/>
                </a:cubicBezTo>
                <a:lnTo>
                  <a:pt x="15772" y="6768"/>
                </a:lnTo>
                <a:cubicBezTo>
                  <a:pt x="15772" y="6670"/>
                  <a:pt x="15754" y="6571"/>
                  <a:pt x="15719" y="6476"/>
                </a:cubicBezTo>
                <a:cubicBezTo>
                  <a:pt x="15932" y="6361"/>
                  <a:pt x="16064" y="6139"/>
                  <a:pt x="16064" y="5896"/>
                </a:cubicBezTo>
                <a:lnTo>
                  <a:pt x="16064" y="5456"/>
                </a:lnTo>
                <a:cubicBezTo>
                  <a:pt x="16065" y="5141"/>
                  <a:pt x="15843" y="4871"/>
                  <a:pt x="15536" y="4810"/>
                </a:cubicBezTo>
                <a:lnTo>
                  <a:pt x="15536" y="4684"/>
                </a:lnTo>
                <a:cubicBezTo>
                  <a:pt x="15536" y="4647"/>
                  <a:pt x="15536" y="4609"/>
                  <a:pt x="15535" y="4573"/>
                </a:cubicBezTo>
                <a:cubicBezTo>
                  <a:pt x="15524" y="4192"/>
                  <a:pt x="15464" y="3815"/>
                  <a:pt x="15352" y="3451"/>
                </a:cubicBezTo>
                <a:cubicBezTo>
                  <a:pt x="15309" y="3317"/>
                  <a:pt x="15184" y="3232"/>
                  <a:pt x="15050" y="3232"/>
                </a:cubicBezTo>
                <a:cubicBezTo>
                  <a:pt x="15020" y="3232"/>
                  <a:pt x="14990" y="3236"/>
                  <a:pt x="14959" y="3245"/>
                </a:cubicBezTo>
                <a:cubicBezTo>
                  <a:pt x="14794" y="3296"/>
                  <a:pt x="14700" y="3470"/>
                  <a:pt x="14749" y="3636"/>
                </a:cubicBezTo>
                <a:cubicBezTo>
                  <a:pt x="14844" y="3945"/>
                  <a:pt x="14895" y="4266"/>
                  <a:pt x="14904" y="4588"/>
                </a:cubicBezTo>
                <a:cubicBezTo>
                  <a:pt x="14904" y="4620"/>
                  <a:pt x="14905" y="4653"/>
                  <a:pt x="14905" y="4684"/>
                </a:cubicBezTo>
                <a:lnTo>
                  <a:pt x="14905" y="5114"/>
                </a:lnTo>
                <a:cubicBezTo>
                  <a:pt x="14905" y="5288"/>
                  <a:pt x="15046" y="5430"/>
                  <a:pt x="15220" y="5430"/>
                </a:cubicBezTo>
                <a:lnTo>
                  <a:pt x="15418" y="5430"/>
                </a:lnTo>
                <a:cubicBezTo>
                  <a:pt x="15422" y="5430"/>
                  <a:pt x="15433" y="5439"/>
                  <a:pt x="15433" y="5456"/>
                </a:cubicBezTo>
                <a:lnTo>
                  <a:pt x="15433" y="5898"/>
                </a:lnTo>
                <a:cubicBezTo>
                  <a:pt x="15433" y="5913"/>
                  <a:pt x="15422" y="5923"/>
                  <a:pt x="15418" y="5923"/>
                </a:cubicBezTo>
                <a:lnTo>
                  <a:pt x="6194" y="5923"/>
                </a:lnTo>
                <a:cubicBezTo>
                  <a:pt x="6188" y="5923"/>
                  <a:pt x="6179" y="5914"/>
                  <a:pt x="6179" y="5898"/>
                </a:cubicBezTo>
                <a:lnTo>
                  <a:pt x="6179" y="5456"/>
                </a:lnTo>
                <a:cubicBezTo>
                  <a:pt x="6179" y="5439"/>
                  <a:pt x="6188" y="5430"/>
                  <a:pt x="6194" y="5430"/>
                </a:cubicBezTo>
                <a:lnTo>
                  <a:pt x="6390" y="5430"/>
                </a:lnTo>
                <a:cubicBezTo>
                  <a:pt x="6566" y="5430"/>
                  <a:pt x="6707" y="5288"/>
                  <a:pt x="6707" y="5114"/>
                </a:cubicBezTo>
                <a:lnTo>
                  <a:pt x="6707" y="4684"/>
                </a:lnTo>
                <a:cubicBezTo>
                  <a:pt x="6707" y="4653"/>
                  <a:pt x="6707" y="4620"/>
                  <a:pt x="6708" y="4588"/>
                </a:cubicBezTo>
                <a:cubicBezTo>
                  <a:pt x="6750" y="2923"/>
                  <a:pt x="7974" y="1514"/>
                  <a:pt x="9560" y="1233"/>
                </a:cubicBezTo>
                <a:lnTo>
                  <a:pt x="9560" y="2394"/>
                </a:lnTo>
                <a:cubicBezTo>
                  <a:pt x="9560" y="2671"/>
                  <a:pt x="9669" y="2937"/>
                  <a:pt x="9863" y="3134"/>
                </a:cubicBezTo>
                <a:lnTo>
                  <a:pt x="9870" y="3142"/>
                </a:lnTo>
                <a:lnTo>
                  <a:pt x="9878" y="3149"/>
                </a:lnTo>
                <a:cubicBezTo>
                  <a:pt x="10075" y="3344"/>
                  <a:pt x="10341" y="3454"/>
                  <a:pt x="10618" y="3454"/>
                </a:cubicBezTo>
                <a:lnTo>
                  <a:pt x="10993" y="3454"/>
                </a:lnTo>
                <a:cubicBezTo>
                  <a:pt x="11270" y="3454"/>
                  <a:pt x="11535" y="3344"/>
                  <a:pt x="11733" y="3149"/>
                </a:cubicBezTo>
                <a:lnTo>
                  <a:pt x="11740" y="3142"/>
                </a:lnTo>
                <a:lnTo>
                  <a:pt x="11748" y="3134"/>
                </a:lnTo>
                <a:cubicBezTo>
                  <a:pt x="11941" y="2937"/>
                  <a:pt x="12051" y="2671"/>
                  <a:pt x="12051" y="2394"/>
                </a:cubicBezTo>
                <a:lnTo>
                  <a:pt x="12051" y="1233"/>
                </a:lnTo>
                <a:cubicBezTo>
                  <a:pt x="12914" y="1384"/>
                  <a:pt x="13692" y="1870"/>
                  <a:pt x="14225" y="2596"/>
                </a:cubicBezTo>
                <a:cubicBezTo>
                  <a:pt x="14287" y="2680"/>
                  <a:pt x="14383" y="2725"/>
                  <a:pt x="14480" y="2725"/>
                </a:cubicBezTo>
                <a:cubicBezTo>
                  <a:pt x="14545" y="2725"/>
                  <a:pt x="14610" y="2705"/>
                  <a:pt x="14666" y="2664"/>
                </a:cubicBezTo>
                <a:cubicBezTo>
                  <a:pt x="14806" y="2560"/>
                  <a:pt x="14836" y="2363"/>
                  <a:pt x="14735" y="2223"/>
                </a:cubicBezTo>
                <a:cubicBezTo>
                  <a:pt x="14059" y="1302"/>
                  <a:pt x="13047" y="710"/>
                  <a:pt x="11935" y="578"/>
                </a:cubicBezTo>
                <a:cubicBezTo>
                  <a:pt x="11754" y="224"/>
                  <a:pt x="11390" y="1"/>
                  <a:pt x="10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39"/>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9">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8" name="Google Shape;8808;p39">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809" name="Google Shape;8809;p39">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descr="Indian Traffic Sign Detection Benchmark Dataset in YOLO Format | IEEE  DataPort">
            <a:extLst>
              <a:ext uri="{FF2B5EF4-FFF2-40B4-BE49-F238E27FC236}">
                <a16:creationId xmlns:a16="http://schemas.microsoft.com/office/drawing/2014/main" id="{F8ADFA38-0850-3841-D68F-AD9BE20B46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4956" y="1135189"/>
            <a:ext cx="5514943" cy="341962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D3250B1E-4CB1-A6FC-DF52-C6C1878C6052}"/>
              </a:ext>
            </a:extLst>
          </p:cNvPr>
          <p:cNvPicPr>
            <a:picLocks noChangeAspect="1"/>
          </p:cNvPicPr>
          <p:nvPr/>
        </p:nvPicPr>
        <p:blipFill>
          <a:blip r:embed="rId5"/>
          <a:stretch>
            <a:fillRect/>
          </a:stretch>
        </p:blipFill>
        <p:spPr>
          <a:xfrm>
            <a:off x="-1" y="0"/>
            <a:ext cx="1721043" cy="1139687"/>
          </a:xfrm>
          <a:prstGeom prst="rect">
            <a:avLst/>
          </a:prstGeom>
        </p:spPr>
      </p:pic>
    </p:spTree>
    <p:extLst>
      <p:ext uri="{BB962C8B-B14F-4D97-AF65-F5344CB8AC3E}">
        <p14:creationId xmlns:p14="http://schemas.microsoft.com/office/powerpoint/2010/main" val="4231406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35594" y="1024566"/>
            <a:ext cx="7804200" cy="36252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FF"/>
              </a:highlight>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a:solidFill>
                  <a:srgbClr val="C00000"/>
                </a:solidFill>
                <a:latin typeface="Times New Roman" panose="02020603050405020304" pitchFamily="18" charset="0"/>
                <a:cs typeface="Times New Roman" panose="02020603050405020304" pitchFamily="18" charset="0"/>
              </a:rPr>
              <a:t>WHAT IS CNN?</a:t>
            </a:r>
            <a:br>
              <a:rPr lang="en-IN" sz="2400" b="1" dirty="0">
                <a:solidFill>
                  <a:srgbClr val="C00000"/>
                </a:solidFill>
                <a:latin typeface="Times New Roman" panose="02020603050405020304" pitchFamily="18" charset="0"/>
                <a:cs typeface="Times New Roman" panose="02020603050405020304" pitchFamily="18" charset="0"/>
              </a:rPr>
            </a:br>
            <a:endParaRPr sz="2400" dirty="0"/>
          </a:p>
        </p:txBody>
      </p:sp>
      <p:sp>
        <p:nvSpPr>
          <p:cNvPr id="8237" name="Google Shape;8237;p35"/>
          <p:cNvSpPr txBox="1">
            <a:spLocks noGrp="1"/>
          </p:cNvSpPr>
          <p:nvPr>
            <p:ph type="subTitle" idx="1"/>
          </p:nvPr>
        </p:nvSpPr>
        <p:spPr>
          <a:xfrm>
            <a:off x="-238539" y="1631565"/>
            <a:ext cx="4810539" cy="2787115"/>
          </a:xfrm>
          <a:prstGeom prst="rect">
            <a:avLst/>
          </a:prstGeom>
        </p:spPr>
        <p:txBody>
          <a:bodyPr spcFirstLastPara="1" wrap="square" lIns="91425" tIns="91425" rIns="91425" bIns="91425" anchor="t" anchorCtr="0">
            <a:noAutofit/>
          </a:bodyPr>
          <a:lstStyle/>
          <a:p>
            <a:pPr marL="1257300" lvl="2" indent="-342900">
              <a:lnSpc>
                <a:spcPct val="150000"/>
              </a:lnSpc>
              <a:buFont typeface="Wingdings" panose="05000000000000000000" pitchFamily="2" charset="2"/>
              <a:buChar char="v"/>
            </a:pPr>
            <a:r>
              <a:rPr lang="en-US" sz="1800" dirty="0">
                <a:solidFill>
                  <a:schemeClr val="tx1"/>
                </a:solidFill>
                <a:latin typeface="Times New Roman" panose="02020603050405020304" pitchFamily="18" charset="0"/>
                <a:cs typeface="Times New Roman" panose="02020603050405020304" pitchFamily="18" charset="0"/>
              </a:rPr>
              <a:t>C</a:t>
            </a:r>
            <a:r>
              <a:rPr lang="en-US" sz="1800" b="0" i="0" dirty="0">
                <a:solidFill>
                  <a:schemeClr val="tx1"/>
                </a:solidFill>
                <a:effectLst/>
                <a:latin typeface="Times New Roman" panose="02020603050405020304" pitchFamily="18" charset="0"/>
                <a:cs typeface="Times New Roman" panose="02020603050405020304" pitchFamily="18" charset="0"/>
              </a:rPr>
              <a:t>onvolutional </a:t>
            </a:r>
            <a:r>
              <a:rPr lang="en-US" sz="1800" dirty="0">
                <a:solidFill>
                  <a:schemeClr val="tx1"/>
                </a:solidFill>
                <a:latin typeface="Times New Roman" panose="02020603050405020304" pitchFamily="18" charset="0"/>
                <a:cs typeface="Times New Roman" panose="02020603050405020304" pitchFamily="18" charset="0"/>
              </a:rPr>
              <a:t>N</a:t>
            </a:r>
            <a:r>
              <a:rPr lang="en-US" sz="1800" b="0" i="0" dirty="0">
                <a:solidFill>
                  <a:schemeClr val="tx1"/>
                </a:solidFill>
                <a:effectLst/>
                <a:latin typeface="Times New Roman" panose="02020603050405020304" pitchFamily="18" charset="0"/>
                <a:cs typeface="Times New Roman" panose="02020603050405020304" pitchFamily="18" charset="0"/>
              </a:rPr>
              <a:t>eural </a:t>
            </a:r>
            <a:r>
              <a:rPr lang="en-US" sz="1800" dirty="0">
                <a:solidFill>
                  <a:schemeClr val="tx1"/>
                </a:solidFill>
                <a:latin typeface="Times New Roman" panose="02020603050405020304" pitchFamily="18" charset="0"/>
                <a:cs typeface="Times New Roman" panose="02020603050405020304" pitchFamily="18" charset="0"/>
              </a:rPr>
              <a:t>N</a:t>
            </a:r>
            <a:r>
              <a:rPr lang="en-US" sz="1800" b="0" i="0" dirty="0">
                <a:solidFill>
                  <a:schemeClr val="tx1"/>
                </a:solidFill>
                <a:effectLst/>
                <a:latin typeface="Times New Roman" panose="02020603050405020304" pitchFamily="18" charset="0"/>
                <a:cs typeface="Times New Roman" panose="02020603050405020304" pitchFamily="18" charset="0"/>
              </a:rPr>
              <a:t>etwork</a:t>
            </a:r>
            <a:endParaRPr lang="en-IN" sz="1800" cap="none" dirty="0">
              <a:solidFill>
                <a:schemeClr val="tx1"/>
              </a:solidFill>
              <a:latin typeface="Times New Roman" panose="02020603050405020304" pitchFamily="18" charset="0"/>
              <a:cs typeface="Times New Roman" panose="02020603050405020304" pitchFamily="18" charset="0"/>
            </a:endParaRPr>
          </a:p>
          <a:p>
            <a:pPr marL="1257300" lvl="2" indent="-342900">
              <a:lnSpc>
                <a:spcPct val="150000"/>
              </a:lnSpc>
              <a:buFont typeface="Wingdings" panose="05000000000000000000" pitchFamily="2" charset="2"/>
              <a:buChar char="v"/>
            </a:pPr>
            <a:r>
              <a:rPr lang="en-US" sz="1800" i="0" cap="none" dirty="0">
                <a:solidFill>
                  <a:schemeClr val="tx1"/>
                </a:solidFill>
                <a:effectLst/>
                <a:latin typeface="Times New Roman" panose="02020603050405020304" pitchFamily="18" charset="0"/>
                <a:cs typeface="Times New Roman" panose="02020603050405020304" pitchFamily="18" charset="0"/>
              </a:rPr>
              <a:t>Types of artificial neural network</a:t>
            </a:r>
            <a:r>
              <a:rPr lang="en-IN" sz="1800" cap="none" dirty="0">
                <a:solidFill>
                  <a:schemeClr val="tx1"/>
                </a:solidFill>
                <a:latin typeface="Times New Roman" panose="02020603050405020304" pitchFamily="18" charset="0"/>
                <a:cs typeface="Times New Roman" panose="02020603050405020304" pitchFamily="18" charset="0"/>
              </a:rPr>
              <a:t>.</a:t>
            </a:r>
          </a:p>
          <a:p>
            <a:pPr marL="1257300" lvl="2" indent="-342900">
              <a:lnSpc>
                <a:spcPct val="150000"/>
              </a:lnSpc>
              <a:buFont typeface="Wingdings" panose="05000000000000000000" pitchFamily="2" charset="2"/>
              <a:buChar char="v"/>
            </a:pPr>
            <a:r>
              <a:rPr lang="en-US" sz="1800" i="0" cap="none" dirty="0">
                <a:solidFill>
                  <a:schemeClr val="tx1"/>
                </a:solidFill>
                <a:effectLst/>
                <a:latin typeface="Times New Roman" panose="02020603050405020304" pitchFamily="18" charset="0"/>
                <a:cs typeface="Times New Roman" panose="02020603050405020304" pitchFamily="18" charset="0"/>
              </a:rPr>
              <a:t>Network architecture for deep    learning algorithms.</a:t>
            </a:r>
          </a:p>
          <a:p>
            <a:pPr marL="1257300" lvl="2" indent="-342900">
              <a:lnSpc>
                <a:spcPct val="150000"/>
              </a:lnSpc>
              <a:buFont typeface="Wingdings" panose="05000000000000000000" pitchFamily="2" charset="2"/>
              <a:buChar char="v"/>
            </a:pPr>
            <a:r>
              <a:rPr lang="en-IN" sz="1800" i="0" cap="none" dirty="0">
                <a:solidFill>
                  <a:schemeClr val="tx1"/>
                </a:solidFill>
                <a:effectLst/>
                <a:latin typeface="Times New Roman" panose="02020603050405020304" pitchFamily="18" charset="0"/>
                <a:cs typeface="Times New Roman" panose="02020603050405020304" pitchFamily="18" charset="0"/>
              </a:rPr>
              <a:t>Used for image</a:t>
            </a:r>
            <a:r>
              <a:rPr lang="en-US" sz="1800" cap="none"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recognition</a:t>
            </a:r>
            <a:r>
              <a:rPr lang="en-IN" sz="1800" i="0" cap="none" dirty="0">
                <a:solidFill>
                  <a:schemeClr val="tx1"/>
                </a:solidFill>
                <a:effectLst/>
                <a:latin typeface="Times New Roman" panose="02020603050405020304" pitchFamily="18" charset="0"/>
                <a:cs typeface="Times New Roman" panose="02020603050405020304" pitchFamily="18" charset="0"/>
              </a:rPr>
              <a:t>.</a:t>
            </a:r>
            <a:endParaRPr lang="en-US" sz="1800" b="0" i="0" cap="none" dirty="0">
              <a:solidFill>
                <a:schemeClr val="tx1"/>
              </a:solidFill>
              <a:effectLst/>
              <a:latin typeface="Times New Roman" panose="02020603050405020304" pitchFamily="18" charset="0"/>
              <a:cs typeface="Times New Roman" panose="02020603050405020304" pitchFamily="18" charset="0"/>
            </a:endParaRPr>
          </a:p>
          <a:p>
            <a:pPr marL="1257300" lvl="2" indent="-342900">
              <a:lnSpc>
                <a:spcPct val="150000"/>
              </a:lnSpc>
              <a:buFont typeface="Wingdings" panose="05000000000000000000" pitchFamily="2" charset="2"/>
              <a:buChar char="v"/>
            </a:pPr>
            <a:r>
              <a:rPr lang="en-US" sz="1800" dirty="0">
                <a:solidFill>
                  <a:schemeClr val="tx1"/>
                </a:solidFill>
                <a:latin typeface="Times New Roman" panose="02020603050405020304" pitchFamily="18" charset="0"/>
                <a:cs typeface="Times New Roman" panose="02020603050405020304" pitchFamily="18" charset="0"/>
              </a:rPr>
              <a:t>Highly suitable for computer vision.</a:t>
            </a:r>
            <a:endParaRPr lang="en-IN" sz="1800" i="0" cap="none" dirty="0">
              <a:solidFill>
                <a:schemeClr val="tx1"/>
              </a:solidFill>
              <a:effectLst/>
              <a:latin typeface="Times New Roman" panose="02020603050405020304" pitchFamily="18" charset="0"/>
              <a:cs typeface="Times New Roman" panose="02020603050405020304" pitchFamily="18" charset="0"/>
            </a:endParaRPr>
          </a:p>
          <a:p>
            <a:pPr>
              <a:lnSpc>
                <a:spcPct val="150000"/>
              </a:lnSpc>
            </a:pPr>
            <a:endParaRPr lang="en-IN" sz="1800" u="sng" dirty="0">
              <a:solidFill>
                <a:schemeClr val="tx1"/>
              </a:solidFill>
              <a:latin typeface="Times New Roman" panose="02020603050405020304" pitchFamily="18" charset="0"/>
              <a:cs typeface="Times New Roman" panose="02020603050405020304" pitchFamily="18" charset="0"/>
            </a:endParaRPr>
          </a:p>
          <a:p>
            <a:endParaRPr lang="en-IN" sz="1800" dirty="0">
              <a:solidFill>
                <a:schemeClr val="tx1"/>
              </a:solidFill>
            </a:endParaRPr>
          </a:p>
          <a:p>
            <a:pPr marL="0" lvl="0" indent="0" rtl="0">
              <a:spcBef>
                <a:spcPts val="0"/>
              </a:spcBef>
              <a:spcAft>
                <a:spcPts val="0"/>
              </a:spcAft>
            </a:pPr>
            <a:endParaRPr sz="1800" dirty="0">
              <a:solidFill>
                <a:schemeClr val="tx1"/>
              </a:solidFill>
            </a:endParaRPr>
          </a:p>
        </p:txBody>
      </p:sp>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35"/>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5">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4" name="Google Shape;8264;p35">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265" name="Google Shape;8265;p35">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41"/>
        <p:cNvGrpSpPr/>
        <p:nvPr/>
      </p:nvGrpSpPr>
      <p:grpSpPr>
        <a:xfrm>
          <a:off x="0" y="0"/>
          <a:ext cx="0" cy="0"/>
          <a:chOff x="0" y="0"/>
          <a:chExt cx="0" cy="0"/>
        </a:xfrm>
      </p:grpSpPr>
      <p:sp>
        <p:nvSpPr>
          <p:cNvPr id="3" name="Title 2">
            <a:extLst>
              <a:ext uri="{FF2B5EF4-FFF2-40B4-BE49-F238E27FC236}">
                <a16:creationId xmlns:a16="http://schemas.microsoft.com/office/drawing/2014/main" id="{0E77DE25-3A44-FAA2-41F9-A5F8A68B726A}"/>
              </a:ext>
            </a:extLst>
          </p:cNvPr>
          <p:cNvSpPr>
            <a:spLocks noGrp="1"/>
          </p:cNvSpPr>
          <p:nvPr>
            <p:ph type="title"/>
          </p:nvPr>
        </p:nvSpPr>
        <p:spPr>
          <a:xfrm>
            <a:off x="185530" y="3804080"/>
            <a:ext cx="8759687" cy="478200"/>
          </a:xfrm>
        </p:spPr>
        <p:txBody>
          <a:bodyPr/>
          <a:lstStyle/>
          <a:p>
            <a:pPr algn="l"/>
            <a:r>
              <a:rPr lang="en-US" sz="1600" cap="none" dirty="0">
                <a:solidFill>
                  <a:schemeClr val="accent1">
                    <a:lumMod val="75000"/>
                  </a:schemeClr>
                </a:solidFill>
                <a:latin typeface="Times New Roman" panose="02020603050405020304" pitchFamily="18" charset="0"/>
                <a:cs typeface="Times New Roman" panose="02020603050405020304" pitchFamily="18" charset="0"/>
              </a:rPr>
              <a:t>The above image shows how a CNN algorithm work with a given data. It first extracts the required features from the given data and then classify if on bases on that information. </a:t>
            </a:r>
            <a:br>
              <a:rPr lang="en-IN" sz="1600" dirty="0">
                <a:solidFill>
                  <a:schemeClr val="accent1">
                    <a:lumMod val="75000"/>
                  </a:schemeClr>
                </a:solidFill>
                <a:latin typeface="Times New Roman" panose="02020603050405020304" pitchFamily="18" charset="0"/>
                <a:cs typeface="Times New Roman" panose="02020603050405020304" pitchFamily="18" charset="0"/>
              </a:rPr>
            </a:br>
            <a:endParaRPr lang="en-IN" sz="1600" dirty="0"/>
          </a:p>
        </p:txBody>
      </p:sp>
      <p:pic>
        <p:nvPicPr>
          <p:cNvPr id="13881" name="Picture 2" descr="Applied Deep Learning - Part 4: Convolutional Neural Networks | by Arden  Dertat | Towards Data Science">
            <a:extLst>
              <a:ext uri="{FF2B5EF4-FFF2-40B4-BE49-F238E27FC236}">
                <a16:creationId xmlns:a16="http://schemas.microsoft.com/office/drawing/2014/main" id="{E86F2313-9B77-DC61-4FD6-4C8FE5117D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972" y="346626"/>
            <a:ext cx="8499925" cy="32599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Shape 8306"/>
        <p:cNvGrpSpPr/>
        <p:nvPr/>
      </p:nvGrpSpPr>
      <p:grpSpPr>
        <a:xfrm>
          <a:off x="0" y="0"/>
          <a:ext cx="0" cy="0"/>
          <a:chOff x="0" y="0"/>
          <a:chExt cx="0" cy="0"/>
        </a:xfrm>
      </p:grpSpPr>
      <p:sp>
        <p:nvSpPr>
          <p:cNvPr id="8307" name="Google Shape;8307;p36"/>
          <p:cNvSpPr txBox="1">
            <a:spLocks noGrp="1"/>
          </p:cNvSpPr>
          <p:nvPr>
            <p:ph type="subTitle" idx="1"/>
          </p:nvPr>
        </p:nvSpPr>
        <p:spPr>
          <a:xfrm>
            <a:off x="0" y="1520875"/>
            <a:ext cx="9144000" cy="2355385"/>
          </a:xfrm>
          <a:prstGeom prst="rect">
            <a:avLst/>
          </a:prstGeom>
        </p:spPr>
        <p:txBody>
          <a:bodyPr spcFirstLastPara="1" wrap="square" lIns="91425" tIns="91425" rIns="91425" bIns="91425" anchor="t" anchorCtr="0">
            <a:noAutofit/>
          </a:bodyPr>
          <a:lstStyle/>
          <a:p>
            <a:pPr marL="342900" indent="-342900" algn="just">
              <a:lnSpc>
                <a:spcPct val="15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 </a:t>
            </a:r>
            <a:r>
              <a:rPr lang="en-US" sz="1400" dirty="0">
                <a:solidFill>
                  <a:schemeClr val="accent1">
                    <a:lumMod val="75000"/>
                  </a:schemeClr>
                </a:solidFill>
                <a:latin typeface="Times New Roman" panose="02020603050405020304" pitchFamily="18" charset="0"/>
                <a:cs typeface="Times New Roman" panose="02020603050405020304" pitchFamily="18" charset="0"/>
              </a:rPr>
              <a:t>The main objective of the Traffic Sign recognition project is to identify a traffic sign from a place  and digital photograph.</a:t>
            </a:r>
          </a:p>
          <a:p>
            <a:pPr marL="342900" indent="-342900" algn="just">
              <a:lnSpc>
                <a:spcPct val="15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 </a:t>
            </a:r>
            <a:r>
              <a:rPr lang="en-US" sz="1400" dirty="0">
                <a:solidFill>
                  <a:schemeClr val="accent1">
                    <a:lumMod val="75000"/>
                  </a:schemeClr>
                </a:solidFill>
                <a:latin typeface="Times New Roman" panose="02020603050405020304" pitchFamily="18" charset="0"/>
                <a:cs typeface="Times New Roman" panose="02020603050405020304" pitchFamily="18" charset="0"/>
              </a:rPr>
              <a:t>The sign may be viewed from various angles and in many diverse background situations.</a:t>
            </a:r>
          </a:p>
          <a:p>
            <a:pPr marL="342900" indent="-342900" algn="just">
              <a:lnSpc>
                <a:spcPct val="15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 </a:t>
            </a:r>
            <a:r>
              <a:rPr lang="en-US" sz="1400" dirty="0">
                <a:solidFill>
                  <a:schemeClr val="accent1">
                    <a:lumMod val="75000"/>
                  </a:schemeClr>
                </a:solidFill>
                <a:latin typeface="Times New Roman" panose="02020603050405020304" pitchFamily="18" charset="0"/>
                <a:cs typeface="Times New Roman" panose="02020603050405020304" pitchFamily="18" charset="0"/>
              </a:rPr>
              <a:t>Traffic sign will then be highlighted after identification and classify signs with a high accuracy rate. All image processing  will be done in CNN.</a:t>
            </a:r>
            <a:endParaRPr lang="en-IN" sz="1400" dirty="0">
              <a:solidFill>
                <a:schemeClr val="accent1">
                  <a:lumMod val="75000"/>
                </a:schemeClr>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8308" name="Google Shape;8308;p36"/>
          <p:cNvSpPr txBox="1">
            <a:spLocks noGrp="1"/>
          </p:cNvSpPr>
          <p:nvPr>
            <p:ph type="title"/>
          </p:nvPr>
        </p:nvSpPr>
        <p:spPr>
          <a:xfrm>
            <a:off x="1604660" y="152216"/>
            <a:ext cx="5742600" cy="98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200" b="1" dirty="0">
                <a:solidFill>
                  <a:schemeClr val="tx1"/>
                </a:solidFill>
                <a:latin typeface="Times New Roman" panose="02020603050405020304" pitchFamily="18" charset="0"/>
                <a:cs typeface="Times New Roman" panose="02020603050405020304" pitchFamily="18" charset="0"/>
              </a:rPr>
              <a:t>OBJECTIVE</a:t>
            </a:r>
            <a:endParaRPr sz="3200" b="1" dirty="0">
              <a:solidFill>
                <a:schemeClr val="tx1"/>
              </a:solidFill>
              <a:latin typeface="Times New Roman" panose="02020603050405020304" pitchFamily="18" charset="0"/>
              <a:cs typeface="Times New Roman" panose="02020603050405020304" pitchFamily="18" charset="0"/>
            </a:endParaRPr>
          </a:p>
        </p:txBody>
      </p:sp>
      <p:sp>
        <p:nvSpPr>
          <p:cNvPr id="8309" name="Google Shape;8309;p36"/>
          <p:cNvSpPr/>
          <p:nvPr/>
        </p:nvSpPr>
        <p:spPr>
          <a:xfrm>
            <a:off x="3991000" y="4608575"/>
            <a:ext cx="1162200" cy="53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6">
            <a:hlinkClick r:id="" action="ppaction://hlinkshowjump?jump=previousslide"/>
          </p:cNvPr>
          <p:cNvSpPr/>
          <p:nvPr/>
        </p:nvSpPr>
        <p:spPr>
          <a:xfrm>
            <a:off x="4216189" y="4788507"/>
            <a:ext cx="167426" cy="165073"/>
          </a:xfrm>
          <a:custGeom>
            <a:avLst/>
            <a:gdLst/>
            <a:ahLst/>
            <a:cxnLst/>
            <a:rect l="l" t="t" r="r" b="b"/>
            <a:pathLst>
              <a:path w="72479" h="71460" extrusionOk="0">
                <a:moveTo>
                  <a:pt x="30460" y="22962"/>
                </a:moveTo>
                <a:cubicBezTo>
                  <a:pt x="32555" y="22962"/>
                  <a:pt x="34426" y="25717"/>
                  <a:pt x="32508" y="27634"/>
                </a:cubicBezTo>
                <a:lnTo>
                  <a:pt x="27488" y="32654"/>
                </a:lnTo>
                <a:lnTo>
                  <a:pt x="50693" y="32654"/>
                </a:lnTo>
                <a:cubicBezTo>
                  <a:pt x="52342" y="32654"/>
                  <a:pt x="53724" y="34036"/>
                  <a:pt x="53724" y="35685"/>
                </a:cubicBezTo>
                <a:cubicBezTo>
                  <a:pt x="53724" y="37352"/>
                  <a:pt x="52342" y="38734"/>
                  <a:pt x="50693" y="38734"/>
                </a:cubicBezTo>
                <a:lnTo>
                  <a:pt x="27375" y="38734"/>
                </a:lnTo>
                <a:lnTo>
                  <a:pt x="32280" y="43773"/>
                </a:lnTo>
                <a:cubicBezTo>
                  <a:pt x="34175" y="45712"/>
                  <a:pt x="32302" y="48425"/>
                  <a:pt x="30216" y="48425"/>
                </a:cubicBezTo>
                <a:cubicBezTo>
                  <a:pt x="29590" y="48425"/>
                  <a:pt x="28946" y="48181"/>
                  <a:pt x="28378" y="47600"/>
                </a:cubicBezTo>
                <a:lnTo>
                  <a:pt x="18623" y="37598"/>
                </a:lnTo>
                <a:cubicBezTo>
                  <a:pt x="17580" y="36537"/>
                  <a:pt x="17580" y="34814"/>
                  <a:pt x="18641" y="33753"/>
                </a:cubicBezTo>
                <a:lnTo>
                  <a:pt x="28643" y="23769"/>
                </a:lnTo>
                <a:cubicBezTo>
                  <a:pt x="29208" y="23201"/>
                  <a:pt x="29843" y="22962"/>
                  <a:pt x="30460" y="22962"/>
                </a:cubicBezTo>
                <a:close/>
                <a:moveTo>
                  <a:pt x="35864" y="0"/>
                </a:moveTo>
                <a:cubicBezTo>
                  <a:pt x="26970" y="0"/>
                  <a:pt x="18101" y="3237"/>
                  <a:pt x="11349" y="9562"/>
                </a:cubicBezTo>
                <a:cubicBezTo>
                  <a:pt x="4150" y="16287"/>
                  <a:pt x="1" y="25853"/>
                  <a:pt x="1" y="35685"/>
                </a:cubicBezTo>
                <a:cubicBezTo>
                  <a:pt x="1" y="52336"/>
                  <a:pt x="11973" y="67187"/>
                  <a:pt x="28264" y="70673"/>
                </a:cubicBezTo>
                <a:cubicBezTo>
                  <a:pt x="30724" y="71199"/>
                  <a:pt x="33231" y="71459"/>
                  <a:pt x="35734" y="71459"/>
                </a:cubicBezTo>
                <a:cubicBezTo>
                  <a:pt x="41521" y="71459"/>
                  <a:pt x="47293" y="70069"/>
                  <a:pt x="52436" y="67359"/>
                </a:cubicBezTo>
                <a:cubicBezTo>
                  <a:pt x="59521" y="63626"/>
                  <a:pt x="65262" y="57508"/>
                  <a:pt x="68500" y="50176"/>
                </a:cubicBezTo>
                <a:cubicBezTo>
                  <a:pt x="71892" y="42543"/>
                  <a:pt x="72478" y="33809"/>
                  <a:pt x="70167" y="25797"/>
                </a:cubicBezTo>
                <a:cubicBezTo>
                  <a:pt x="67952" y="18068"/>
                  <a:pt x="63064" y="11210"/>
                  <a:pt x="56528" y="6531"/>
                </a:cubicBezTo>
                <a:cubicBezTo>
                  <a:pt x="50378" y="2150"/>
                  <a:pt x="43113" y="0"/>
                  <a:pt x="3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311" name="Google Shape;8311;p36">
            <a:hlinkClick r:id="" action="ppaction://hlinkshowjump?jump=nextslide"/>
          </p:cNvPr>
          <p:cNvSpPr/>
          <p:nvPr/>
        </p:nvSpPr>
        <p:spPr>
          <a:xfrm>
            <a:off x="4760664" y="4788519"/>
            <a:ext cx="167426" cy="165073"/>
          </a:xfrm>
          <a:custGeom>
            <a:avLst/>
            <a:gdLst/>
            <a:ahLst/>
            <a:cxnLst/>
            <a:rect l="l" t="t" r="r" b="b"/>
            <a:pathLst>
              <a:path w="72479" h="71460" extrusionOk="0">
                <a:moveTo>
                  <a:pt x="42259" y="23045"/>
                </a:moveTo>
                <a:cubicBezTo>
                  <a:pt x="42886" y="23045"/>
                  <a:pt x="43532" y="23291"/>
                  <a:pt x="44101" y="23878"/>
                </a:cubicBezTo>
                <a:lnTo>
                  <a:pt x="53858" y="33862"/>
                </a:lnTo>
                <a:cubicBezTo>
                  <a:pt x="54919" y="34941"/>
                  <a:pt x="54899" y="36646"/>
                  <a:pt x="53838" y="37706"/>
                </a:cubicBezTo>
                <a:lnTo>
                  <a:pt x="43856" y="47690"/>
                </a:lnTo>
                <a:cubicBezTo>
                  <a:pt x="43286" y="48260"/>
                  <a:pt x="42645" y="48500"/>
                  <a:pt x="42024" y="48500"/>
                </a:cubicBezTo>
                <a:cubicBezTo>
                  <a:pt x="39924" y="48500"/>
                  <a:pt x="38061" y="45756"/>
                  <a:pt x="39991" y="43826"/>
                </a:cubicBezTo>
                <a:lnTo>
                  <a:pt x="44992" y="38805"/>
                </a:lnTo>
                <a:lnTo>
                  <a:pt x="21806" y="38805"/>
                </a:lnTo>
                <a:cubicBezTo>
                  <a:pt x="20139" y="38805"/>
                  <a:pt x="18755" y="37423"/>
                  <a:pt x="18755" y="35774"/>
                </a:cubicBezTo>
                <a:cubicBezTo>
                  <a:pt x="18755" y="34127"/>
                  <a:pt x="20139" y="32743"/>
                  <a:pt x="21806" y="32743"/>
                </a:cubicBezTo>
                <a:lnTo>
                  <a:pt x="45124" y="32743"/>
                </a:lnTo>
                <a:lnTo>
                  <a:pt x="40199" y="27686"/>
                </a:lnTo>
                <a:cubicBezTo>
                  <a:pt x="38305" y="25764"/>
                  <a:pt x="40175" y="23045"/>
                  <a:pt x="42259" y="23045"/>
                </a:cubicBezTo>
                <a:close/>
                <a:moveTo>
                  <a:pt x="36745" y="0"/>
                </a:moveTo>
                <a:cubicBezTo>
                  <a:pt x="30959" y="0"/>
                  <a:pt x="25187" y="1391"/>
                  <a:pt x="20043" y="4101"/>
                </a:cubicBezTo>
                <a:cubicBezTo>
                  <a:pt x="12958" y="7834"/>
                  <a:pt x="7219" y="13971"/>
                  <a:pt x="3979" y="21283"/>
                </a:cubicBezTo>
                <a:cubicBezTo>
                  <a:pt x="589" y="28917"/>
                  <a:pt x="1" y="37669"/>
                  <a:pt x="2312" y="45682"/>
                </a:cubicBezTo>
                <a:cubicBezTo>
                  <a:pt x="4529" y="53411"/>
                  <a:pt x="9417" y="60269"/>
                  <a:pt x="15951" y="64929"/>
                </a:cubicBezTo>
                <a:cubicBezTo>
                  <a:pt x="22102" y="69309"/>
                  <a:pt x="29367" y="71459"/>
                  <a:pt x="36616" y="71459"/>
                </a:cubicBezTo>
                <a:cubicBezTo>
                  <a:pt x="45510" y="71459"/>
                  <a:pt x="54379" y="68223"/>
                  <a:pt x="61132" y="61898"/>
                </a:cubicBezTo>
                <a:cubicBezTo>
                  <a:pt x="68331" y="55172"/>
                  <a:pt x="72478" y="45625"/>
                  <a:pt x="72478" y="35774"/>
                </a:cubicBezTo>
                <a:cubicBezTo>
                  <a:pt x="72478" y="19124"/>
                  <a:pt x="60506" y="4272"/>
                  <a:pt x="44215" y="787"/>
                </a:cubicBezTo>
                <a:cubicBezTo>
                  <a:pt x="41755" y="260"/>
                  <a:pt x="39249" y="0"/>
                  <a:pt x="36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8312" name="Google Shape;8312;p36">
            <a:hlinkClick r:id="rId3" action="ppaction://hlinksldjump"/>
          </p:cNvPr>
          <p:cNvSpPr/>
          <p:nvPr/>
        </p:nvSpPr>
        <p:spPr>
          <a:xfrm>
            <a:off x="4475960" y="4744707"/>
            <a:ext cx="247705" cy="246577"/>
          </a:xfrm>
          <a:custGeom>
            <a:avLst/>
            <a:gdLst/>
            <a:ahLst/>
            <a:cxnLst/>
            <a:rect l="l" t="t" r="r" b="b"/>
            <a:pathLst>
              <a:path w="91573" h="91156" extrusionOk="0">
                <a:moveTo>
                  <a:pt x="18224" y="17352"/>
                </a:moveTo>
                <a:cubicBezTo>
                  <a:pt x="16652" y="17352"/>
                  <a:pt x="15364" y="18640"/>
                  <a:pt x="15364" y="20213"/>
                </a:cubicBezTo>
                <a:cubicBezTo>
                  <a:pt x="15364" y="21785"/>
                  <a:pt x="16652" y="23055"/>
                  <a:pt x="18224" y="23055"/>
                </a:cubicBezTo>
                <a:lnTo>
                  <a:pt x="51546" y="23055"/>
                </a:lnTo>
                <a:cubicBezTo>
                  <a:pt x="53117" y="23055"/>
                  <a:pt x="54387" y="21785"/>
                  <a:pt x="54387" y="20213"/>
                </a:cubicBezTo>
                <a:cubicBezTo>
                  <a:pt x="54387" y="18640"/>
                  <a:pt x="53117" y="17352"/>
                  <a:pt x="51546" y="17352"/>
                </a:cubicBezTo>
                <a:close/>
                <a:moveTo>
                  <a:pt x="18224" y="34269"/>
                </a:moveTo>
                <a:cubicBezTo>
                  <a:pt x="16652" y="34269"/>
                  <a:pt x="15364" y="35538"/>
                  <a:pt x="15364" y="37111"/>
                </a:cubicBezTo>
                <a:cubicBezTo>
                  <a:pt x="15364" y="38682"/>
                  <a:pt x="16652" y="39970"/>
                  <a:pt x="18224" y="39970"/>
                </a:cubicBezTo>
                <a:lnTo>
                  <a:pt x="39725" y="39970"/>
                </a:lnTo>
                <a:cubicBezTo>
                  <a:pt x="41297" y="39970"/>
                  <a:pt x="42585" y="38682"/>
                  <a:pt x="42585" y="37111"/>
                </a:cubicBezTo>
                <a:cubicBezTo>
                  <a:pt x="42585" y="35538"/>
                  <a:pt x="41297" y="34269"/>
                  <a:pt x="39725" y="34269"/>
                </a:cubicBezTo>
                <a:close/>
                <a:moveTo>
                  <a:pt x="18224" y="51185"/>
                </a:moveTo>
                <a:cubicBezTo>
                  <a:pt x="16652" y="51185"/>
                  <a:pt x="15364" y="52455"/>
                  <a:pt x="15364" y="54026"/>
                </a:cubicBezTo>
                <a:cubicBezTo>
                  <a:pt x="15364" y="55600"/>
                  <a:pt x="16652" y="56888"/>
                  <a:pt x="18224" y="56888"/>
                </a:cubicBezTo>
                <a:lnTo>
                  <a:pt x="30556" y="56888"/>
                </a:lnTo>
                <a:cubicBezTo>
                  <a:pt x="32148" y="56888"/>
                  <a:pt x="33416" y="55600"/>
                  <a:pt x="33416" y="54026"/>
                </a:cubicBezTo>
                <a:cubicBezTo>
                  <a:pt x="33416" y="52455"/>
                  <a:pt x="32148" y="51185"/>
                  <a:pt x="30556" y="51185"/>
                </a:cubicBezTo>
                <a:close/>
                <a:moveTo>
                  <a:pt x="57853" y="44327"/>
                </a:moveTo>
                <a:cubicBezTo>
                  <a:pt x="58328" y="44327"/>
                  <a:pt x="58800" y="44347"/>
                  <a:pt x="59275" y="44403"/>
                </a:cubicBezTo>
                <a:cubicBezTo>
                  <a:pt x="62892" y="44764"/>
                  <a:pt x="66132" y="46525"/>
                  <a:pt x="68424" y="49328"/>
                </a:cubicBezTo>
                <a:cubicBezTo>
                  <a:pt x="73141" y="55145"/>
                  <a:pt x="72250" y="63707"/>
                  <a:pt x="66435" y="68423"/>
                </a:cubicBezTo>
                <a:cubicBezTo>
                  <a:pt x="63994" y="70420"/>
                  <a:pt x="60991" y="71468"/>
                  <a:pt x="57879" y="71468"/>
                </a:cubicBezTo>
                <a:cubicBezTo>
                  <a:pt x="57418" y="71468"/>
                  <a:pt x="56954" y="71445"/>
                  <a:pt x="56489" y="71398"/>
                </a:cubicBezTo>
                <a:cubicBezTo>
                  <a:pt x="52890" y="71019"/>
                  <a:pt x="49632" y="69257"/>
                  <a:pt x="47359" y="66453"/>
                </a:cubicBezTo>
                <a:cubicBezTo>
                  <a:pt x="45067" y="63631"/>
                  <a:pt x="44006" y="60108"/>
                  <a:pt x="44385" y="56509"/>
                </a:cubicBezTo>
                <a:cubicBezTo>
                  <a:pt x="44764" y="52890"/>
                  <a:pt x="46507" y="49651"/>
                  <a:pt x="49329" y="47358"/>
                </a:cubicBezTo>
                <a:cubicBezTo>
                  <a:pt x="51773" y="45388"/>
                  <a:pt x="54746" y="44327"/>
                  <a:pt x="57853" y="44327"/>
                </a:cubicBezTo>
                <a:close/>
                <a:moveTo>
                  <a:pt x="18224" y="68102"/>
                </a:moveTo>
                <a:cubicBezTo>
                  <a:pt x="16652" y="68102"/>
                  <a:pt x="15364" y="69371"/>
                  <a:pt x="15364" y="70944"/>
                </a:cubicBezTo>
                <a:cubicBezTo>
                  <a:pt x="15364" y="72515"/>
                  <a:pt x="16652" y="73785"/>
                  <a:pt x="18224" y="73785"/>
                </a:cubicBezTo>
                <a:lnTo>
                  <a:pt x="30556" y="73785"/>
                </a:lnTo>
                <a:cubicBezTo>
                  <a:pt x="32148" y="73785"/>
                  <a:pt x="33416" y="72515"/>
                  <a:pt x="33416" y="70944"/>
                </a:cubicBezTo>
                <a:cubicBezTo>
                  <a:pt x="33416" y="69371"/>
                  <a:pt x="32148" y="68102"/>
                  <a:pt x="30556" y="68102"/>
                </a:cubicBezTo>
                <a:close/>
                <a:moveTo>
                  <a:pt x="77820" y="76627"/>
                </a:moveTo>
                <a:lnTo>
                  <a:pt x="84886" y="83484"/>
                </a:lnTo>
                <a:lnTo>
                  <a:pt x="83522" y="84886"/>
                </a:lnTo>
                <a:lnTo>
                  <a:pt x="76437" y="78028"/>
                </a:lnTo>
                <a:lnTo>
                  <a:pt x="77820" y="76627"/>
                </a:lnTo>
                <a:close/>
                <a:moveTo>
                  <a:pt x="64086" y="5703"/>
                </a:moveTo>
                <a:lnTo>
                  <a:pt x="64086" y="39649"/>
                </a:lnTo>
                <a:cubicBezTo>
                  <a:pt x="62722" y="39195"/>
                  <a:pt x="61321" y="38872"/>
                  <a:pt x="59861" y="38740"/>
                </a:cubicBezTo>
                <a:cubicBezTo>
                  <a:pt x="59186" y="38670"/>
                  <a:pt x="58512" y="38635"/>
                  <a:pt x="57841" y="38635"/>
                </a:cubicBezTo>
                <a:cubicBezTo>
                  <a:pt x="53438" y="38635"/>
                  <a:pt x="49199" y="40133"/>
                  <a:pt x="45729" y="42945"/>
                </a:cubicBezTo>
                <a:cubicBezTo>
                  <a:pt x="41733" y="46184"/>
                  <a:pt x="39251" y="50788"/>
                  <a:pt x="38720" y="55921"/>
                </a:cubicBezTo>
                <a:cubicBezTo>
                  <a:pt x="38190" y="61035"/>
                  <a:pt x="39687" y="66056"/>
                  <a:pt x="42926" y="70053"/>
                </a:cubicBezTo>
                <a:cubicBezTo>
                  <a:pt x="46184" y="74031"/>
                  <a:pt x="50788" y="76531"/>
                  <a:pt x="55903" y="77062"/>
                </a:cubicBezTo>
                <a:cubicBezTo>
                  <a:pt x="56585" y="77119"/>
                  <a:pt x="57247" y="77157"/>
                  <a:pt x="57929" y="77157"/>
                </a:cubicBezTo>
                <a:cubicBezTo>
                  <a:pt x="60032" y="77157"/>
                  <a:pt x="62116" y="76816"/>
                  <a:pt x="64086" y="76134"/>
                </a:cubicBezTo>
                <a:lnTo>
                  <a:pt x="64086" y="85454"/>
                </a:lnTo>
                <a:lnTo>
                  <a:pt x="5683" y="85454"/>
                </a:lnTo>
                <a:lnTo>
                  <a:pt x="5683" y="5703"/>
                </a:lnTo>
                <a:close/>
                <a:moveTo>
                  <a:pt x="2842" y="0"/>
                </a:moveTo>
                <a:cubicBezTo>
                  <a:pt x="1270" y="0"/>
                  <a:pt x="0" y="1270"/>
                  <a:pt x="0" y="2842"/>
                </a:cubicBezTo>
                <a:lnTo>
                  <a:pt x="0" y="88296"/>
                </a:lnTo>
                <a:cubicBezTo>
                  <a:pt x="0" y="89867"/>
                  <a:pt x="1270" y="91155"/>
                  <a:pt x="2842" y="91155"/>
                </a:cubicBezTo>
                <a:lnTo>
                  <a:pt x="66928" y="91155"/>
                </a:lnTo>
                <a:cubicBezTo>
                  <a:pt x="68499" y="91155"/>
                  <a:pt x="69769" y="89867"/>
                  <a:pt x="69769" y="88296"/>
                </a:cubicBezTo>
                <a:lnTo>
                  <a:pt x="69769" y="76721"/>
                </a:lnTo>
                <a:lnTo>
                  <a:pt x="70280" y="77213"/>
                </a:lnTo>
                <a:cubicBezTo>
                  <a:pt x="70204" y="77498"/>
                  <a:pt x="70186" y="77819"/>
                  <a:pt x="70186" y="78122"/>
                </a:cubicBezTo>
                <a:cubicBezTo>
                  <a:pt x="70204" y="79279"/>
                  <a:pt x="70679" y="80377"/>
                  <a:pt x="71512" y="81173"/>
                </a:cubicBezTo>
                <a:lnTo>
                  <a:pt x="80529" y="89925"/>
                </a:lnTo>
                <a:cubicBezTo>
                  <a:pt x="81363" y="90739"/>
                  <a:pt x="82461" y="91155"/>
                  <a:pt x="83540" y="91155"/>
                </a:cubicBezTo>
                <a:cubicBezTo>
                  <a:pt x="84677" y="91155"/>
                  <a:pt x="85814" y="90701"/>
                  <a:pt x="86667" y="89829"/>
                </a:cubicBezTo>
                <a:lnTo>
                  <a:pt x="89905" y="86477"/>
                </a:lnTo>
                <a:cubicBezTo>
                  <a:pt x="91572" y="84753"/>
                  <a:pt x="91535" y="82007"/>
                  <a:pt x="89830" y="80340"/>
                </a:cubicBezTo>
                <a:lnTo>
                  <a:pt x="80813" y="71588"/>
                </a:lnTo>
                <a:cubicBezTo>
                  <a:pt x="79997" y="70809"/>
                  <a:pt x="78928" y="70375"/>
                  <a:pt x="77800" y="70375"/>
                </a:cubicBezTo>
                <a:cubicBezTo>
                  <a:pt x="77776" y="70375"/>
                  <a:pt x="77751" y="70375"/>
                  <a:pt x="77726" y="70375"/>
                </a:cubicBezTo>
                <a:cubicBezTo>
                  <a:pt x="77592" y="70375"/>
                  <a:pt x="77479" y="70375"/>
                  <a:pt x="77365" y="70394"/>
                </a:cubicBezTo>
                <a:lnTo>
                  <a:pt x="74523" y="67610"/>
                </a:lnTo>
                <a:cubicBezTo>
                  <a:pt x="78445" y="60884"/>
                  <a:pt x="78029" y="52132"/>
                  <a:pt x="72838" y="45749"/>
                </a:cubicBezTo>
                <a:cubicBezTo>
                  <a:pt x="71909" y="44612"/>
                  <a:pt x="70886" y="43608"/>
                  <a:pt x="69769" y="42718"/>
                </a:cubicBezTo>
                <a:lnTo>
                  <a:pt x="69769" y="2842"/>
                </a:lnTo>
                <a:cubicBezTo>
                  <a:pt x="69769" y="1270"/>
                  <a:pt x="68499" y="0"/>
                  <a:pt x="669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207183F2-2333-2FB2-4010-BED3BFD02102}"/>
              </a:ext>
            </a:extLst>
          </p:cNvPr>
          <p:cNvPicPr>
            <a:picLocks noChangeAspect="1"/>
          </p:cNvPicPr>
          <p:nvPr/>
        </p:nvPicPr>
        <p:blipFill>
          <a:blip r:embed="rId4"/>
          <a:stretch>
            <a:fillRect/>
          </a:stretch>
        </p:blipFill>
        <p:spPr>
          <a:xfrm>
            <a:off x="-1" y="0"/>
            <a:ext cx="1696279" cy="1139687"/>
          </a:xfrm>
          <a:prstGeom prst="rect">
            <a:avLst/>
          </a:prstGeom>
        </p:spPr>
      </p:pic>
    </p:spTree>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380</TotalTime>
  <Words>1143</Words>
  <Application>Microsoft Office PowerPoint</Application>
  <PresentationFormat>On-screen Show (16:9)</PresentationFormat>
  <Paragraphs>154</Paragraphs>
  <Slides>24</Slides>
  <Notes>20</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Calibri</vt:lpstr>
      <vt:lpstr>Poppins</vt:lpstr>
      <vt:lpstr>Wingdings</vt:lpstr>
      <vt:lpstr>Proxima Nova</vt:lpstr>
      <vt:lpstr>Arial</vt:lpstr>
      <vt:lpstr>Poppins Light</vt:lpstr>
      <vt:lpstr>Poppins ExtraBold</vt:lpstr>
      <vt:lpstr>Times New Roman</vt:lpstr>
      <vt:lpstr>Proxima Nova Semibold</vt:lpstr>
      <vt:lpstr>Poppins SemiBold</vt:lpstr>
      <vt:lpstr>Construction Project Proposal by Slidesgo</vt:lpstr>
      <vt:lpstr>Slidesgo Final Pages</vt:lpstr>
      <vt:lpstr>Final Project </vt:lpstr>
      <vt:lpstr>PowerPoint Presentation</vt:lpstr>
      <vt:lpstr>INTRODUCTION</vt:lpstr>
      <vt:lpstr>INTRODUCTION </vt:lpstr>
      <vt:lpstr>PowerPoint Presentation</vt:lpstr>
      <vt:lpstr>Data collection in project</vt:lpstr>
      <vt:lpstr>WHAT IS CNN? </vt:lpstr>
      <vt:lpstr>The above image shows how a CNN algorithm work with a given data. It first extracts the required features from the given data and then classify if on bases on that information.  </vt:lpstr>
      <vt:lpstr>OBJECTIVE</vt:lpstr>
      <vt:lpstr>PowerPoint Presentation</vt:lpstr>
      <vt:lpstr>PowerPoint Presentation</vt:lpstr>
      <vt:lpstr>PowerPoint Presentation</vt:lpstr>
      <vt:lpstr>Steps involved in Traffic Sign Recognition Using CNN </vt:lpstr>
      <vt:lpstr>SDLC</vt:lpstr>
      <vt:lpstr>WATER FALL MODEL</vt:lpstr>
      <vt:lpstr>PowerPoint Presentation</vt:lpstr>
      <vt:lpstr>Approach Used</vt:lpstr>
      <vt:lpstr>DATA FLOW DIAGRAM</vt:lpstr>
      <vt:lpstr>FINAL OUTCOMES</vt:lpstr>
      <vt:lpstr>CONTINUE&gt;&gt;&gt;</vt:lpstr>
      <vt:lpstr>CONCLUSION </vt:lpstr>
      <vt:lpstr>Future Scope</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Vaibhav Singh</dc:creator>
  <cp:lastModifiedBy>Vaibhav</cp:lastModifiedBy>
  <cp:revision>9</cp:revision>
  <dcterms:modified xsi:type="dcterms:W3CDTF">2023-06-08T18:33:30Z</dcterms:modified>
</cp:coreProperties>
</file>